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7222-6290-48C6-9B5F-8696F6DBA96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4176-1F0C-485A-9E0F-F8FA518EB3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004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7222-6290-48C6-9B5F-8696F6DBA96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4176-1F0C-485A-9E0F-F8FA518EB3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336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7222-6290-48C6-9B5F-8696F6DBA96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4176-1F0C-485A-9E0F-F8FA518EB3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59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7222-6290-48C6-9B5F-8696F6DBA96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4176-1F0C-485A-9E0F-F8FA518EB3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279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7222-6290-48C6-9B5F-8696F6DBA96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4176-1F0C-485A-9E0F-F8FA518EB3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730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7222-6290-48C6-9B5F-8696F6DBA96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4176-1F0C-485A-9E0F-F8FA518EB3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891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7222-6290-48C6-9B5F-8696F6DBA96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4176-1F0C-485A-9E0F-F8FA518EB3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349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7222-6290-48C6-9B5F-8696F6DBA96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4176-1F0C-485A-9E0F-F8FA518EB3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61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7222-6290-48C6-9B5F-8696F6DBA96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4176-1F0C-485A-9E0F-F8FA518EB3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813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7222-6290-48C6-9B5F-8696F6DBA96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4176-1F0C-485A-9E0F-F8FA518EB3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802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7222-6290-48C6-9B5F-8696F6DBA96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4176-1F0C-485A-9E0F-F8FA518EB3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790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A7222-6290-48C6-9B5F-8696F6DBA96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4176-1F0C-485A-9E0F-F8FA518EB3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883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6552728" cy="1512168"/>
          </a:xfrm>
        </p:spPr>
        <p:txBody>
          <a:bodyPr/>
          <a:lstStyle/>
          <a:p>
            <a:r>
              <a:rPr lang="sl-SI" b="1" dirty="0" smtClean="0"/>
              <a:t>GLASBENA PRIPRAVNICA</a:t>
            </a:r>
            <a:br>
              <a:rPr lang="sl-SI" b="1" dirty="0" smtClean="0"/>
            </a:br>
            <a:r>
              <a:rPr lang="sl-SI" b="1" dirty="0" smtClean="0"/>
              <a:t>3. URA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220072" y="5157192"/>
            <a:ext cx="3808512" cy="864096"/>
          </a:xfrm>
        </p:spPr>
        <p:txBody>
          <a:bodyPr>
            <a:normAutofit/>
          </a:bodyPr>
          <a:lstStyle/>
          <a:p>
            <a:r>
              <a:rPr lang="sl-SI" sz="2000" b="1" dirty="0" smtClean="0"/>
              <a:t>PRIPRAVILA: DORA OŽVALD</a:t>
            </a:r>
            <a:endParaRPr lang="sl-SI" sz="2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08920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66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sl-SI" sz="3600" b="1" dirty="0" smtClean="0"/>
              <a:t>DANES BOMO SPREGOVORILI O POSLUŠANJU GLASBE …</a:t>
            </a:r>
            <a:endParaRPr lang="sl-SI" sz="36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KJE VSE SLIŠIŠ GLASBO? </a:t>
            </a:r>
          </a:p>
          <a:p>
            <a:endParaRPr lang="sl-SI" sz="2800" b="1" dirty="0" smtClean="0">
              <a:solidFill>
                <a:srgbClr val="FF0000"/>
              </a:solidFill>
            </a:endParaRPr>
          </a:p>
          <a:p>
            <a:endParaRPr lang="sl-SI" sz="2800" b="1" dirty="0">
              <a:solidFill>
                <a:srgbClr val="FF0000"/>
              </a:solidFill>
            </a:endParaRPr>
          </a:p>
          <a:p>
            <a:endParaRPr lang="sl-SI" sz="2800" b="1" dirty="0">
              <a:solidFill>
                <a:srgbClr val="FF0000"/>
              </a:solidFill>
            </a:endParaRPr>
          </a:p>
          <a:p>
            <a:r>
              <a:rPr lang="sl-SI" sz="2800" b="1" dirty="0" smtClean="0">
                <a:solidFill>
                  <a:srgbClr val="FF0000"/>
                </a:solidFill>
              </a:rPr>
              <a:t>KAKO PA POSLUŠAMO GLASBO?</a:t>
            </a:r>
          </a:p>
          <a:p>
            <a:endParaRPr lang="sl-SI" sz="2800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82846"/>
            <a:ext cx="1846154" cy="18461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21088"/>
            <a:ext cx="2066781" cy="1944216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5436096" y="4221088"/>
            <a:ext cx="3214306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ZVOK JE VSE KAR SLIŠIMO  …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KAJ SLIŠIŠ?</a:t>
            </a:r>
          </a:p>
          <a:p>
            <a:pPr algn="ctr"/>
            <a:endParaRPr lang="sl-SI" b="1" dirty="0" smtClean="0"/>
          </a:p>
        </p:txBody>
      </p:sp>
      <p:pic>
        <p:nvPicPr>
          <p:cNvPr id="7" name="Street Ambience Sound 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7325" y="504792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40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/>
              <a:t>ŠUM IN TON</a:t>
            </a:r>
            <a:endParaRPr lang="sl-SI" sz="3600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4680012" y="3933056"/>
            <a:ext cx="3780420" cy="21602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TON JE TONSKO DOLOČLJIV. PRISLUHNI IN ZAPOJ …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2843808" y="1412776"/>
            <a:ext cx="3672408" cy="2088232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ŠUM JE TONSKO </a:t>
            </a:r>
            <a:r>
              <a:rPr lang="sl-SI" b="1" dirty="0" smtClean="0">
                <a:solidFill>
                  <a:schemeClr val="tx1"/>
                </a:solidFill>
              </a:rPr>
              <a:t>NEDOLOČLJIV, </a:t>
            </a:r>
            <a:r>
              <a:rPr lang="sl-SI" b="1" dirty="0" smtClean="0">
                <a:solidFill>
                  <a:schemeClr val="tx1"/>
                </a:solidFill>
              </a:rPr>
              <a:t>NE MOREMO GA ZAPETI, KOT PESMICO … USTVARI ŠUM. </a:t>
            </a:r>
            <a:endParaRPr lang="sl-SI" b="1" dirty="0" smtClean="0"/>
          </a:p>
        </p:txBody>
      </p:sp>
      <p:pic>
        <p:nvPicPr>
          <p:cNvPr id="8" name="ŠUM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6136" y="2819400"/>
            <a:ext cx="406400" cy="406400"/>
          </a:xfrm>
          <a:prstGeom prst="rect">
            <a:avLst/>
          </a:prstGeom>
        </p:spPr>
      </p:pic>
      <p:pic>
        <p:nvPicPr>
          <p:cNvPr id="9" name="Ton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0131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2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10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KRITERIJI POSLUŠANJA GLASBE</a:t>
            </a:r>
            <a:endParaRPr lang="sl-SI" sz="3600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256525" cy="1953915"/>
          </a:xfrm>
        </p:spPr>
      </p:pic>
      <p:sp>
        <p:nvSpPr>
          <p:cNvPr id="5" name="Zaobljeni pravokotnik 4"/>
          <p:cNvSpPr/>
          <p:nvPr/>
        </p:nvSpPr>
        <p:spPr>
          <a:xfrm>
            <a:off x="5940152" y="1340768"/>
            <a:ext cx="2520280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PRIMERNA GLASNOST</a:t>
            </a:r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9" t="9508"/>
          <a:stretch/>
        </p:blipFill>
        <p:spPr>
          <a:xfrm>
            <a:off x="3356598" y="2204864"/>
            <a:ext cx="2583554" cy="3073616"/>
          </a:xfrm>
          <a:prstGeom prst="rect">
            <a:avLst/>
          </a:prstGeom>
        </p:spPr>
      </p:pic>
      <p:sp>
        <p:nvSpPr>
          <p:cNvPr id="7" name="Zaobljeni pravokotnik 6"/>
          <p:cNvSpPr/>
          <p:nvPr/>
        </p:nvSpPr>
        <p:spPr>
          <a:xfrm>
            <a:off x="5940152" y="2437145"/>
            <a:ext cx="2520280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ZBRANO POSLUŠAM</a:t>
            </a:r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97" y="2204864"/>
            <a:ext cx="4566055" cy="3652844"/>
          </a:xfrm>
          <a:prstGeom prst="rect">
            <a:avLst/>
          </a:prstGeom>
        </p:spPr>
      </p:pic>
      <p:sp>
        <p:nvSpPr>
          <p:cNvPr id="9" name="Zaobljeni pravokotnik 8"/>
          <p:cNvSpPr/>
          <p:nvPr/>
        </p:nvSpPr>
        <p:spPr>
          <a:xfrm>
            <a:off x="6012160" y="3573016"/>
            <a:ext cx="2520280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PREPOZNAM ALI POJEJO, IGRAJO, ALI OBOJE …</a:t>
            </a:r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148563"/>
            <a:ext cx="5724128" cy="3493121"/>
          </a:xfrm>
          <a:prstGeom prst="rect">
            <a:avLst/>
          </a:prstGeom>
        </p:spPr>
      </p:pic>
      <p:sp>
        <p:nvSpPr>
          <p:cNvPr id="11" name="Zaobljeni pravokotnik 10"/>
          <p:cNvSpPr/>
          <p:nvPr/>
        </p:nvSpPr>
        <p:spPr>
          <a:xfrm>
            <a:off x="6047739" y="4725143"/>
            <a:ext cx="2520280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UŽIVAM OB POSLUŠANJU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8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/>
              <a:t>ČAS ZA PETJE</a:t>
            </a:r>
            <a:endParaRPr lang="sl-SI" sz="36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b="1" cap="all" dirty="0" smtClean="0">
                <a:solidFill>
                  <a:srgbClr val="FF0000"/>
                </a:solidFill>
              </a:rPr>
              <a:t>1. Kitica: Izidor </a:t>
            </a:r>
            <a:r>
              <a:rPr lang="sl-SI" sz="2400" b="1" cap="all" dirty="0">
                <a:solidFill>
                  <a:srgbClr val="FF0000"/>
                </a:solidFill>
              </a:rPr>
              <a:t>ovčice pasel, lepo žvižgal, lepo </a:t>
            </a:r>
            <a:r>
              <a:rPr lang="sl-SI" sz="2400" b="1" cap="all" dirty="0" smtClean="0">
                <a:solidFill>
                  <a:srgbClr val="FF0000"/>
                </a:solidFill>
              </a:rPr>
              <a:t>pel.</a:t>
            </a:r>
          </a:p>
          <a:p>
            <a:pPr marL="0" indent="0">
              <a:buNone/>
            </a:pPr>
            <a:r>
              <a:rPr lang="sl-SI" sz="2400" b="1" cap="all" dirty="0" smtClean="0">
                <a:solidFill>
                  <a:srgbClr val="FF0000"/>
                </a:solidFill>
              </a:rPr>
              <a:t>Pripev: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cingel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cing</a:t>
            </a:r>
            <a:r>
              <a:rPr lang="sl-SI" sz="2400" b="1" cap="all" dirty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cingel</a:t>
            </a:r>
            <a:r>
              <a:rPr lang="sl-SI" sz="2400" b="1" cap="all" dirty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cingel</a:t>
            </a:r>
            <a:r>
              <a:rPr lang="sl-SI" sz="2400" b="1" cap="all" dirty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cong</a:t>
            </a:r>
            <a:r>
              <a:rPr lang="sl-SI" sz="2400" b="1" cap="all" dirty="0">
                <a:solidFill>
                  <a:srgbClr val="FF0000"/>
                </a:solidFill>
              </a:rPr>
              <a:t>, </a:t>
            </a:r>
            <a:r>
              <a:rPr lang="sl-SI" sz="2400" b="1" cap="all" dirty="0" err="1">
                <a:solidFill>
                  <a:srgbClr val="FF0000"/>
                </a:solidFill>
              </a:rPr>
              <a:t>cingel</a:t>
            </a:r>
            <a:r>
              <a:rPr lang="sl-SI" sz="2400" b="1" cap="all" dirty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cing</a:t>
            </a:r>
            <a:r>
              <a:rPr lang="sl-SI" sz="2400" b="1" cap="all" dirty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cingel</a:t>
            </a:r>
            <a:r>
              <a:rPr lang="sl-SI" sz="2400" b="1" cap="all" dirty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cingel</a:t>
            </a:r>
            <a:r>
              <a:rPr lang="sl-SI" sz="2400" b="1" cap="all" dirty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cong</a:t>
            </a:r>
            <a:r>
              <a:rPr lang="sl-SI" sz="2400" b="1" cap="all" dirty="0">
                <a:solidFill>
                  <a:srgbClr val="FF0000"/>
                </a:solidFill>
              </a:rPr>
              <a:t>, </a:t>
            </a:r>
            <a:r>
              <a:rPr lang="sl-SI" sz="2400" b="1" cap="all" dirty="0" err="1">
                <a:solidFill>
                  <a:srgbClr val="FF0000"/>
                </a:solidFill>
              </a:rPr>
              <a:t>cingel</a:t>
            </a:r>
            <a:r>
              <a:rPr lang="sl-SI" sz="2400" b="1" cap="all" dirty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cing</a:t>
            </a:r>
            <a:r>
              <a:rPr lang="sl-SI" sz="2400" b="1" cap="all" dirty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cingel</a:t>
            </a:r>
            <a:r>
              <a:rPr lang="sl-SI" sz="2400" b="1" cap="all" dirty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cingel</a:t>
            </a:r>
            <a:r>
              <a:rPr lang="sl-SI" sz="2400" b="1" cap="all" dirty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cong</a:t>
            </a:r>
            <a:r>
              <a:rPr lang="sl-SI" sz="2400" b="1" cap="all" dirty="0">
                <a:solidFill>
                  <a:srgbClr val="FF0000"/>
                </a:solidFill>
              </a:rPr>
              <a:t>, </a:t>
            </a:r>
            <a:r>
              <a:rPr lang="sl-SI" sz="2400" b="1" cap="all" dirty="0" err="1">
                <a:solidFill>
                  <a:srgbClr val="FF0000"/>
                </a:solidFill>
              </a:rPr>
              <a:t>cingel</a:t>
            </a:r>
            <a:r>
              <a:rPr lang="sl-SI" sz="2400" b="1" cap="all" dirty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cing</a:t>
            </a:r>
            <a:r>
              <a:rPr lang="sl-SI" sz="2400" b="1" cap="all" dirty="0">
                <a:solidFill>
                  <a:srgbClr val="FF0000"/>
                </a:solidFill>
              </a:rPr>
              <a:t> </a:t>
            </a:r>
            <a:r>
              <a:rPr lang="sl-SI" sz="2400" b="1" cap="all" dirty="0" err="1">
                <a:solidFill>
                  <a:srgbClr val="FF0000"/>
                </a:solidFill>
              </a:rPr>
              <a:t>cong</a:t>
            </a:r>
            <a:r>
              <a:rPr lang="sl-SI" sz="2400" b="1" cap="all" dirty="0">
                <a:solidFill>
                  <a:srgbClr val="FF0000"/>
                </a:solidFill>
              </a:rPr>
              <a:t>. </a:t>
            </a:r>
            <a:endParaRPr lang="sl-SI" sz="2400" b="1" cap="al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400" b="1" cap="all" dirty="0" smtClean="0">
                <a:solidFill>
                  <a:srgbClr val="FF0000"/>
                </a:solidFill>
              </a:rPr>
              <a:t>2. Kitica: Ko </a:t>
            </a:r>
            <a:r>
              <a:rPr lang="sl-SI" sz="2400" b="1" cap="all" dirty="0">
                <a:solidFill>
                  <a:srgbClr val="FF0000"/>
                </a:solidFill>
              </a:rPr>
              <a:t>ovčice je napasel, stopil je v vojaški </a:t>
            </a:r>
            <a:r>
              <a:rPr lang="sl-SI" sz="2400" b="1" cap="all" dirty="0" smtClean="0">
                <a:solidFill>
                  <a:srgbClr val="FF0000"/>
                </a:solidFill>
              </a:rPr>
              <a:t>stan.</a:t>
            </a:r>
          </a:p>
          <a:p>
            <a:pPr marL="0" indent="0">
              <a:buNone/>
            </a:pPr>
            <a:r>
              <a:rPr lang="sl-SI" sz="2400" b="1" cap="all" dirty="0" smtClean="0">
                <a:solidFill>
                  <a:srgbClr val="FF0000"/>
                </a:solidFill>
              </a:rPr>
              <a:t>Pripev: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cingel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cingel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cingel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cong</a:t>
            </a:r>
            <a:r>
              <a:rPr lang="sl-SI" sz="2400" b="1" cap="all" dirty="0" smtClean="0">
                <a:solidFill>
                  <a:srgbClr val="FF0000"/>
                </a:solidFill>
              </a:rPr>
              <a:t>,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cingel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cingel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cingel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cong</a:t>
            </a:r>
            <a:r>
              <a:rPr lang="sl-SI" sz="2400" b="1" cap="all" dirty="0" smtClean="0">
                <a:solidFill>
                  <a:srgbClr val="FF0000"/>
                </a:solidFill>
              </a:rPr>
              <a:t>,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cingel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cingel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cingel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cong</a:t>
            </a:r>
            <a:r>
              <a:rPr lang="sl-SI" sz="2400" b="1" cap="all" dirty="0" smtClean="0">
                <a:solidFill>
                  <a:srgbClr val="FF0000"/>
                </a:solidFill>
              </a:rPr>
              <a:t>,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cingel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cing</a:t>
            </a:r>
            <a:r>
              <a:rPr lang="sl-SI" sz="2400" b="1" cap="all" dirty="0" smtClean="0">
                <a:solidFill>
                  <a:srgbClr val="FF0000"/>
                </a:solidFill>
              </a:rPr>
              <a:t> </a:t>
            </a:r>
            <a:r>
              <a:rPr lang="sl-SI" sz="2400" b="1" cap="all" dirty="0" err="1" smtClean="0">
                <a:solidFill>
                  <a:srgbClr val="FF0000"/>
                </a:solidFill>
              </a:rPr>
              <a:t>cong</a:t>
            </a:r>
            <a:r>
              <a:rPr lang="sl-SI" sz="2400" b="1" cap="all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sl-SI" sz="2400" cap="all" dirty="0"/>
          </a:p>
        </p:txBody>
      </p:sp>
      <p:pic>
        <p:nvPicPr>
          <p:cNvPr id="4" name="IZIDOR OVČICE PASEL (otroška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2200" y="332656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3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7139136" cy="1156990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ZAPOJ LJUDSKO PESEM ŠE ENKRAT</a:t>
            </a:r>
            <a:endParaRPr lang="sl-SI" sz="36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KATERI INSTRUMENT TE SPREMLJA?</a:t>
            </a:r>
          </a:p>
          <a:p>
            <a:endParaRPr lang="sl-SI" sz="2800" b="1" dirty="0" smtClean="0">
              <a:solidFill>
                <a:srgbClr val="FF0000"/>
              </a:solidFill>
            </a:endParaRPr>
          </a:p>
          <a:p>
            <a:endParaRPr lang="sl-SI" sz="2800" b="1" dirty="0">
              <a:solidFill>
                <a:srgbClr val="FF0000"/>
              </a:solidFill>
            </a:endParaRPr>
          </a:p>
          <a:p>
            <a:endParaRPr lang="sl-SI" sz="2800" b="1" dirty="0">
              <a:solidFill>
                <a:srgbClr val="FF0000"/>
              </a:solidFill>
            </a:endParaRPr>
          </a:p>
          <a:p>
            <a:r>
              <a:rPr lang="sl-SI" sz="2800" b="1" dirty="0" smtClean="0">
                <a:solidFill>
                  <a:srgbClr val="FF0000"/>
                </a:solidFill>
              </a:rPr>
              <a:t>POZNAŠ ŠE KAKŠEN INSTRUMENT, KI IMA STRUNE?</a:t>
            </a:r>
            <a:endParaRPr lang="sl-SI" sz="2800" b="1" dirty="0">
              <a:solidFill>
                <a:srgbClr val="FF0000"/>
              </a:solidFill>
            </a:endParaRPr>
          </a:p>
        </p:txBody>
      </p:sp>
      <p:pic>
        <p:nvPicPr>
          <p:cNvPr id="4" name="Izidor ukulel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1916832"/>
            <a:ext cx="1211312" cy="121131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796826"/>
            <a:ext cx="3880464" cy="270418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923928" y="35010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UKULELE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48024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7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INSTRUMENTI S STRUNAMI</a:t>
            </a:r>
            <a:endParaRPr lang="sl-SI" sz="3600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1" y="1411381"/>
            <a:ext cx="2000250" cy="1016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81598"/>
            <a:ext cx="1590261" cy="11926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23" y="1381598"/>
            <a:ext cx="1428750" cy="1428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75" y="3140968"/>
            <a:ext cx="4356082" cy="2905473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2339752" y="2574294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HARFA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427984" y="24208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KITARA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660232" y="2790220"/>
            <a:ext cx="130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VIOLINA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7417057" y="3429000"/>
            <a:ext cx="1547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ORKESTER …</a:t>
            </a:r>
          </a:p>
          <a:p>
            <a:r>
              <a:rPr lang="sl-SI" dirty="0" smtClean="0"/>
              <a:t>POGLEJ: VIOLINE, VIOLE, VIOLONČELA,</a:t>
            </a:r>
          </a:p>
          <a:p>
            <a:r>
              <a:rPr lang="sl-SI" smtClean="0"/>
              <a:t>KONTRABASE.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>
                <a:sym typeface="Wingdings" panose="05000000000000000000" pitchFamily="2" charset="2"/>
              </a:rPr>
              <a:t>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76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714202"/>
          </a:xfrm>
        </p:spPr>
        <p:txBody>
          <a:bodyPr/>
          <a:lstStyle/>
          <a:p>
            <a:r>
              <a:rPr lang="sl-SI" b="1" smtClean="0"/>
              <a:t>NARIŠI </a:t>
            </a:r>
            <a:r>
              <a:rPr lang="sl-SI" b="1" smtClean="0"/>
              <a:t>TON </a:t>
            </a:r>
            <a:r>
              <a:rPr lang="sl-SI" b="1" dirty="0" smtClean="0"/>
              <a:t>g1 (10X)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4525963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TON g1 JE DOMA NA DRUGI ČRTI. </a:t>
            </a:r>
            <a:endParaRPr lang="sl-SI" sz="2800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7"/>
          <a:stretch/>
        </p:blipFill>
        <p:spPr>
          <a:xfrm>
            <a:off x="2627784" y="2418040"/>
            <a:ext cx="6079298" cy="27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sl-SI" b="1" dirty="0" smtClean="0"/>
              <a:t>ZAPLEŠI  Z MANO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TOKRAT PLEŠEVA VALČEK. ŠTEJEŠ 1, 2, 3, 1, 2, 3, … </a:t>
            </a:r>
            <a:endParaRPr lang="sl-SI" sz="2800" b="1" dirty="0">
              <a:solidFill>
                <a:srgbClr val="FF0000"/>
              </a:solidFill>
            </a:endParaRPr>
          </a:p>
        </p:txBody>
      </p:sp>
      <p:pic>
        <p:nvPicPr>
          <p:cNvPr id="4" name="Zvezde plešejo DUNAJSKI VALČEK s Sebastianom in Danie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04048" y="3284984"/>
            <a:ext cx="1643360" cy="16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26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233</Words>
  <Application>Microsoft Office PowerPoint</Application>
  <PresentationFormat>Diaprojekcija na zaslonu (4:3)</PresentationFormat>
  <Paragraphs>43</Paragraphs>
  <Slides>9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GLASBENA PRIPRAVNICA 3. URA</vt:lpstr>
      <vt:lpstr>DANES BOMO SPREGOVORILI O POSLUŠANJU GLASBE …</vt:lpstr>
      <vt:lpstr>ŠUM IN TON</vt:lpstr>
      <vt:lpstr>KRITERIJI POSLUŠANJA GLASBE</vt:lpstr>
      <vt:lpstr>ČAS ZA PETJE</vt:lpstr>
      <vt:lpstr>ZAPOJ LJUDSKO PESEM ŠE ENKRAT</vt:lpstr>
      <vt:lpstr>INSTRUMENTI S STRUNAMI</vt:lpstr>
      <vt:lpstr>NARIŠI TON g1 (10X)</vt:lpstr>
      <vt:lpstr>ZAPLEŠI  Z MANO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Dora</dc:creator>
  <cp:lastModifiedBy>Dora</cp:lastModifiedBy>
  <cp:revision>19</cp:revision>
  <dcterms:created xsi:type="dcterms:W3CDTF">2020-03-26T12:22:01Z</dcterms:created>
  <dcterms:modified xsi:type="dcterms:W3CDTF">2020-03-30T18:09:24Z</dcterms:modified>
</cp:coreProperties>
</file>