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70" r:id="rId5"/>
    <p:sldId id="269" r:id="rId6"/>
    <p:sldId id="27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A5"/>
    <a:srgbClr val="FF6600"/>
    <a:srgbClr val="EE9512"/>
    <a:srgbClr val="F2D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3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0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1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6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83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7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62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7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9D0E-3B25-4B60-A616-B90623145E17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18168C-2B4F-4D85-A0C6-AFBEE3190E5A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vXivZlPu0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hyperlink" Target="mailto:damijana.blazic@guest.arnes.s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_qjYIthCI&amp;feature=youtu.be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AE2A03-B949-4ECB-8C9E-65E337C5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3" y="802298"/>
            <a:ext cx="10422840" cy="2541431"/>
          </a:xfrm>
        </p:spPr>
        <p:txBody>
          <a:bodyPr/>
          <a:lstStyle/>
          <a:p>
            <a:r>
              <a:rPr lang="sl-SI" dirty="0" smtClean="0"/>
              <a:t>SOLFEGGIO </a:t>
            </a:r>
            <a:r>
              <a:rPr lang="sl-SI" dirty="0" smtClean="0"/>
              <a:t> </a:t>
            </a:r>
            <a:r>
              <a:rPr lang="sl-SI" dirty="0" smtClean="0"/>
              <a:t>14.4.-17.4.20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73FEA12-A099-48D7-BDF2-232BC7026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l-SI" dirty="0"/>
              <a:t>Pripravila: </a:t>
            </a:r>
            <a:r>
              <a:rPr lang="sl-SI" dirty="0" err="1" smtClean="0"/>
              <a:t>damijana</a:t>
            </a:r>
            <a:r>
              <a:rPr lang="sl-SI" dirty="0" smtClean="0"/>
              <a:t> </a:t>
            </a:r>
            <a:r>
              <a:rPr lang="sl-SI" dirty="0" err="1" smtClean="0"/>
              <a:t>blažič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548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2"/>
    </mc:Choice>
    <mc:Fallback xmlns="">
      <p:transition spd="slow" advTm="95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887506" y="1263660"/>
            <a:ext cx="1063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>
              <a:latin typeface="Felix Titling" panose="04060505060202020A04" pitchFamily="82" charset="0"/>
            </a:endParaRPr>
          </a:p>
          <a:p>
            <a:r>
              <a:rPr lang="sl-SI" dirty="0" err="1" smtClean="0">
                <a:latin typeface="Felix Titling" panose="04060505060202020A04" pitchFamily="82" charset="0"/>
              </a:rPr>
              <a:t>uPAM</a:t>
            </a:r>
            <a:r>
              <a:rPr lang="sl-SI" dirty="0" smtClean="0">
                <a:latin typeface="Felix Titling" panose="04060505060202020A04" pitchFamily="82" charset="0"/>
              </a:rPr>
              <a:t>, da </a:t>
            </a:r>
            <a:r>
              <a:rPr lang="sl-SI" dirty="0" err="1" smtClean="0">
                <a:latin typeface="Felix Titling" panose="04060505060202020A04" pitchFamily="82" charset="0"/>
              </a:rPr>
              <a:t>NImate</a:t>
            </a:r>
            <a:r>
              <a:rPr lang="sl-SI" dirty="0" smtClean="0">
                <a:latin typeface="Felix Titling" panose="04060505060202020A04" pitchFamily="82" charset="0"/>
              </a:rPr>
              <a:t> PREVEČ dela za šolo IN DA BOSTE ZMOGLI REŠITI IN UTRJEVATI TUDI ZNANJA ZA </a:t>
            </a:r>
            <a:r>
              <a:rPr lang="sl-SI" dirty="0" err="1" smtClean="0">
                <a:latin typeface="Felix Titling" panose="04060505060202020A04" pitchFamily="82" charset="0"/>
              </a:rPr>
              <a:t>solfeggio</a:t>
            </a:r>
            <a:r>
              <a:rPr lang="sl-SI" dirty="0" smtClean="0">
                <a:latin typeface="Felix Titling" panose="04060505060202020A04" pitchFamily="82" charset="0"/>
              </a:rPr>
              <a:t>.</a:t>
            </a:r>
            <a:endParaRPr lang="sl-SI" dirty="0" smtClean="0">
              <a:latin typeface="Felix Titling" panose="04060505060202020A04" pitchFamily="82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87506" y="497750"/>
            <a:ext cx="9076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latin typeface="Felix Titling" panose="04060505060202020A04" pitchFamily="82" charset="0"/>
              </a:rPr>
              <a:t>Pozdravljene učenke in učenci!</a:t>
            </a:r>
          </a:p>
          <a:p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927847" y="2635254"/>
            <a:ext cx="10636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Felix Titling" panose="04060505060202020A04" pitchFamily="82" charset="0"/>
              </a:rPr>
              <a:t>ZAPISALI BOSTE ENOSTAVEN MELODIČEN NAREK.</a:t>
            </a:r>
          </a:p>
          <a:p>
            <a:endParaRPr lang="sl-SI" dirty="0" smtClean="0">
              <a:latin typeface="Felix Titling" panose="04060505060202020A04" pitchFamily="82" charset="0"/>
            </a:endParaRPr>
          </a:p>
          <a:p>
            <a:r>
              <a:rPr lang="sl-SI" dirty="0" smtClean="0">
                <a:latin typeface="Felix Titling" panose="04060505060202020A04" pitchFamily="82" charset="0"/>
              </a:rPr>
              <a:t>Vse potrebne podatke slišiš v posnetku.</a:t>
            </a:r>
            <a:endParaRPr lang="sl-SI" dirty="0">
              <a:latin typeface="Felix Titling" panose="04060505060202020A04" pitchFamily="82" charset="0"/>
            </a:endParaRPr>
          </a:p>
        </p:txBody>
      </p:sp>
      <p:pic>
        <p:nvPicPr>
          <p:cNvPr id="6" name="Narek melodični 4.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5960" y="3161272"/>
            <a:ext cx="487363" cy="4873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83" y="3994179"/>
            <a:ext cx="4730376" cy="27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352989" y="348415"/>
            <a:ext cx="1149224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ym typeface="Wingdings" panose="05000000000000000000" pitchFamily="2" charset="2"/>
              </a:rPr>
              <a:t>ČEPRAV JE POSNETEK V ANGLEŠČINI JE TEMA POSNETKA  </a:t>
            </a:r>
            <a:r>
              <a:rPr lang="sl-SI" dirty="0" smtClean="0">
                <a:solidFill>
                  <a:srgbClr val="FFFF00"/>
                </a:solidFill>
                <a:sym typeface="Wingdings" panose="05000000000000000000" pitchFamily="2" charset="2"/>
              </a:rPr>
              <a:t>ABSOLUTNI POSLUH.</a:t>
            </a:r>
            <a:endParaRPr lang="sl-SI" dirty="0" smtClean="0">
              <a:solidFill>
                <a:srgbClr val="FFFF00"/>
              </a:solidFill>
            </a:endParaRPr>
          </a:p>
          <a:p>
            <a:r>
              <a:rPr lang="sl-SI" dirty="0" smtClean="0"/>
              <a:t>POSLUŠAJ POSNETEK:</a:t>
            </a:r>
          </a:p>
          <a:p>
            <a:r>
              <a:rPr lang="sl-SI" dirty="0"/>
              <a:t> </a:t>
            </a:r>
            <a:r>
              <a:rPr lang="sl-SI" u="sng" dirty="0">
                <a:hlinkClick r:id="rId4"/>
              </a:rPr>
              <a:t>https://</a:t>
            </a:r>
            <a:r>
              <a:rPr lang="sl-SI" u="sng" dirty="0" smtClean="0">
                <a:hlinkClick r:id="rId4"/>
              </a:rPr>
              <a:t>www.youtube.com/watch?v=vXivZlPu0ms</a:t>
            </a:r>
            <a:endParaRPr lang="sl-SI" u="sng" dirty="0" smtClean="0"/>
          </a:p>
          <a:p>
            <a:r>
              <a:rPr lang="sl-SI" sz="1600" u="sng" dirty="0" smtClean="0"/>
              <a:t>Zapišite si mnenje, občutke, vprašanja, karkoli bi v zvezi s tem posnetkom radi vprašali, debatirali, želeli izraziti  …</a:t>
            </a:r>
          </a:p>
          <a:p>
            <a:r>
              <a:rPr lang="sl-SI" sz="1600" u="sng" dirty="0" smtClean="0"/>
              <a:t>Vesela bom argumentirane debate, ko se vidimo ON LINE </a:t>
            </a:r>
            <a:r>
              <a:rPr lang="sl-SI" sz="1600" u="sng" dirty="0" smtClean="0">
                <a:sym typeface="Wingdings" panose="05000000000000000000" pitchFamily="2" charset="2"/>
              </a:rPr>
              <a:t></a:t>
            </a:r>
            <a:endParaRPr lang="sl-SI" sz="1600" dirty="0" smtClean="0"/>
          </a:p>
          <a:p>
            <a:endParaRPr lang="sl-SI" sz="1600" dirty="0"/>
          </a:p>
          <a:p>
            <a:r>
              <a:rPr lang="sl-SI" dirty="0"/>
              <a:t>G</a:t>
            </a:r>
            <a:r>
              <a:rPr lang="sl-SI" dirty="0" smtClean="0"/>
              <a:t>OSPOD OMENI TUDI RELATIVNI POSLUH.  TEGA IMAMO MI.  DÁ NAM SPOSOBNOST, DA SLIŠIMO INTERVALE, </a:t>
            </a:r>
          </a:p>
          <a:p>
            <a:r>
              <a:rPr lang="sl-SI" dirty="0" smtClean="0"/>
              <a:t>AKORDE, MELODIJO  …</a:t>
            </a:r>
          </a:p>
          <a:p>
            <a:endParaRPr lang="sl-SI" dirty="0"/>
          </a:p>
          <a:p>
            <a:r>
              <a:rPr lang="sl-SI" dirty="0" smtClean="0"/>
              <a:t>          PA GA UPORABIMO: ZAPISALI BOSTE SLIŠANE AKORDE.  AKORDE TUDI PODPIŠI.</a:t>
            </a:r>
          </a:p>
          <a:p>
            <a:endParaRPr lang="sl-SI" dirty="0" smtClean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55858"/>
              </p:ext>
            </p:extLst>
          </p:nvPr>
        </p:nvGraphicFramePr>
        <p:xfrm>
          <a:off x="290828" y="3756828"/>
          <a:ext cx="113274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07"/>
                <a:gridCol w="1775012"/>
                <a:gridCol w="1721224"/>
                <a:gridCol w="1640541"/>
                <a:gridCol w="1721223"/>
                <a:gridCol w="1721223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91621" y="994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20" name="Freeform 3"/>
          <p:cNvSpPr>
            <a:spLocks/>
          </p:cNvSpPr>
          <p:nvPr/>
        </p:nvSpPr>
        <p:spPr bwMode="auto">
          <a:xfrm>
            <a:off x="352989" y="3279540"/>
            <a:ext cx="843803" cy="2460640"/>
          </a:xfrm>
          <a:custGeom>
            <a:avLst/>
            <a:gdLst>
              <a:gd name="T0" fmla="*/ 100 w 486"/>
              <a:gd name="T1" fmla="*/ 1244 h 1382"/>
              <a:gd name="T2" fmla="*/ 184 w 486"/>
              <a:gd name="T3" fmla="*/ 1350 h 1382"/>
              <a:gd name="T4" fmla="*/ 352 w 486"/>
              <a:gd name="T5" fmla="*/ 1280 h 1382"/>
              <a:gd name="T6" fmla="*/ 232 w 486"/>
              <a:gd name="T7" fmla="*/ 740 h 1382"/>
              <a:gd name="T8" fmla="*/ 160 w 486"/>
              <a:gd name="T9" fmla="*/ 164 h 1382"/>
              <a:gd name="T10" fmla="*/ 244 w 486"/>
              <a:gd name="T11" fmla="*/ 24 h 1382"/>
              <a:gd name="T12" fmla="*/ 292 w 486"/>
              <a:gd name="T13" fmla="*/ 308 h 1382"/>
              <a:gd name="T14" fmla="*/ 184 w 486"/>
              <a:gd name="T15" fmla="*/ 512 h 1382"/>
              <a:gd name="T16" fmla="*/ 16 w 486"/>
              <a:gd name="T17" fmla="*/ 800 h 1382"/>
              <a:gd name="T18" fmla="*/ 88 w 486"/>
              <a:gd name="T19" fmla="*/ 1052 h 1382"/>
              <a:gd name="T20" fmla="*/ 388 w 486"/>
              <a:gd name="T21" fmla="*/ 1076 h 1382"/>
              <a:gd name="T22" fmla="*/ 484 w 486"/>
              <a:gd name="T23" fmla="*/ 884 h 1382"/>
              <a:gd name="T24" fmla="*/ 400 w 486"/>
              <a:gd name="T25" fmla="*/ 692 h 1382"/>
              <a:gd name="T26" fmla="*/ 280 w 486"/>
              <a:gd name="T27" fmla="*/ 692 h 1382"/>
              <a:gd name="T28" fmla="*/ 184 w 486"/>
              <a:gd name="T29" fmla="*/ 728 h 1382"/>
              <a:gd name="T30" fmla="*/ 172 w 486"/>
              <a:gd name="T31" fmla="*/ 920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6" h="1382">
                <a:moveTo>
                  <a:pt x="100" y="1244"/>
                </a:moveTo>
                <a:cubicBezTo>
                  <a:pt x="121" y="1294"/>
                  <a:pt x="142" y="1344"/>
                  <a:pt x="184" y="1350"/>
                </a:cubicBezTo>
                <a:cubicBezTo>
                  <a:pt x="226" y="1356"/>
                  <a:pt x="344" y="1382"/>
                  <a:pt x="352" y="1280"/>
                </a:cubicBezTo>
                <a:cubicBezTo>
                  <a:pt x="360" y="1178"/>
                  <a:pt x="264" y="926"/>
                  <a:pt x="232" y="740"/>
                </a:cubicBezTo>
                <a:cubicBezTo>
                  <a:pt x="200" y="554"/>
                  <a:pt x="158" y="283"/>
                  <a:pt x="160" y="164"/>
                </a:cubicBezTo>
                <a:cubicBezTo>
                  <a:pt x="162" y="45"/>
                  <a:pt x="222" y="0"/>
                  <a:pt x="244" y="24"/>
                </a:cubicBezTo>
                <a:cubicBezTo>
                  <a:pt x="266" y="48"/>
                  <a:pt x="302" y="227"/>
                  <a:pt x="292" y="308"/>
                </a:cubicBezTo>
                <a:cubicBezTo>
                  <a:pt x="282" y="389"/>
                  <a:pt x="230" y="430"/>
                  <a:pt x="184" y="512"/>
                </a:cubicBezTo>
                <a:cubicBezTo>
                  <a:pt x="138" y="594"/>
                  <a:pt x="32" y="710"/>
                  <a:pt x="16" y="800"/>
                </a:cubicBezTo>
                <a:cubicBezTo>
                  <a:pt x="0" y="890"/>
                  <a:pt x="26" y="1006"/>
                  <a:pt x="88" y="1052"/>
                </a:cubicBezTo>
                <a:cubicBezTo>
                  <a:pt x="150" y="1098"/>
                  <a:pt x="322" y="1104"/>
                  <a:pt x="388" y="1076"/>
                </a:cubicBezTo>
                <a:cubicBezTo>
                  <a:pt x="454" y="1048"/>
                  <a:pt x="482" y="948"/>
                  <a:pt x="484" y="884"/>
                </a:cubicBezTo>
                <a:cubicBezTo>
                  <a:pt x="486" y="820"/>
                  <a:pt x="434" y="724"/>
                  <a:pt x="400" y="692"/>
                </a:cubicBezTo>
                <a:cubicBezTo>
                  <a:pt x="366" y="660"/>
                  <a:pt x="316" y="686"/>
                  <a:pt x="280" y="692"/>
                </a:cubicBezTo>
                <a:cubicBezTo>
                  <a:pt x="244" y="698"/>
                  <a:pt x="202" y="690"/>
                  <a:pt x="184" y="728"/>
                </a:cubicBezTo>
                <a:cubicBezTo>
                  <a:pt x="166" y="766"/>
                  <a:pt x="182" y="896"/>
                  <a:pt x="172" y="9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91621" y="5566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36593" y="2660267"/>
            <a:ext cx="487363" cy="487363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1438839" y="5810042"/>
            <a:ext cx="617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Pripiši kolikokrat si poslušal akord, preden si ugotovil pravega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436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0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32392" y="900953"/>
            <a:ext cx="110847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VADI TUDI PETJE KVINTAKORDOV (OBRAZEC I) NA TONIH C-DURA. TOREJ NA TONU C ZAPOJEŠ:</a:t>
            </a:r>
          </a:p>
          <a:p>
            <a:r>
              <a:rPr lang="sl-SI" dirty="0" smtClean="0"/>
              <a:t>DUROV, MOLOV ZMANJŠAN IN ZVEČAN KVITAKORD. NADALJUJEŠ NA TON D</a:t>
            </a:r>
            <a:r>
              <a:rPr lang="sl-SI" dirty="0"/>
              <a:t>, E, F, G, A, </a:t>
            </a:r>
            <a:r>
              <a:rPr lang="sl-SI" dirty="0" smtClean="0"/>
              <a:t>H.</a:t>
            </a:r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PAZI, DA BODO TONI TOČNO IZGOVORJENI. KAŽI SI JIH NA KLAVIATURI!</a:t>
            </a:r>
          </a:p>
          <a:p>
            <a:r>
              <a:rPr lang="sl-SI" dirty="0" smtClean="0"/>
              <a:t>POIŠČI </a:t>
            </a:r>
            <a:r>
              <a:rPr lang="sl-SI" dirty="0" smtClean="0"/>
              <a:t> V </a:t>
            </a:r>
            <a:r>
              <a:rPr lang="sl-SI" dirty="0" smtClean="0"/>
              <a:t>ZVEZKU (6.F IMA, ŽAL, ZVEZKE PRI MENI) </a:t>
            </a:r>
            <a:r>
              <a:rPr lang="sl-SI" dirty="0" smtClean="0">
                <a:sym typeface="Wingdings" panose="05000000000000000000" pitchFamily="2" charset="2"/>
              </a:rPr>
              <a:t> IN POJ TUDI SEKSTAKORDE IN KVARTSEKSTAKORDE.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PRIČAKUJEM VAŠE REŠITVE (SLIKO ALI SKEN NAREKOVANIH AKORDOV IN MELODIČNEGA NAREKA) </a:t>
            </a:r>
          </a:p>
          <a:p>
            <a:r>
              <a:rPr lang="sl-SI" dirty="0" smtClean="0"/>
              <a:t>Z IMENOM IN PRIIMKOM TER RAZREDOM </a:t>
            </a:r>
            <a:r>
              <a:rPr lang="sl-SI" dirty="0" smtClean="0"/>
              <a:t>NA e-ma</a:t>
            </a:r>
            <a:r>
              <a:rPr lang="sl-SI" dirty="0" smtClean="0"/>
              <a:t>il: </a:t>
            </a:r>
            <a:r>
              <a:rPr lang="sl-SI" dirty="0" smtClean="0">
                <a:hlinkClick r:id="rId4"/>
              </a:rPr>
              <a:t>damijana.blazic@guest.arnes.si</a:t>
            </a:r>
            <a:r>
              <a:rPr lang="sl-SI" dirty="0" smtClean="0"/>
              <a:t> .   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OD NEKATERIH ŠE NISEM DOBILA NIČ </a:t>
            </a:r>
            <a:r>
              <a:rPr lang="sl-SI" dirty="0" smtClean="0">
                <a:sym typeface="Wingdings" panose="05000000000000000000" pitchFamily="2" charset="2"/>
              </a:rPr>
              <a:t> .</a:t>
            </a:r>
            <a:endParaRPr lang="sl-SI" dirty="0" smtClean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0273" y="18129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63756" y="127152"/>
            <a:ext cx="8154797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Sedaj pa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NAJPOMEMBNEJŠE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navodilo tega tedna!</a:t>
            </a:r>
          </a:p>
          <a:p>
            <a:pPr algn="ctr"/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 soboto, </a:t>
            </a:r>
            <a:r>
              <a:rPr lang="sl-SI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18.4.2020</a:t>
            </a:r>
          </a:p>
          <a:p>
            <a:pPr algn="ctr"/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boste na TV programu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SLO2 ob </a:t>
            </a:r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12.40</a:t>
            </a:r>
            <a:endParaRPr lang="sl-SI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sl-SI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pogledali ponovitev svečanega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</a:t>
            </a:r>
            <a:r>
              <a:rPr lang="sl-SI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oncerta ob 200. obletnici </a:t>
            </a:r>
          </a:p>
          <a:p>
            <a:pPr algn="ctr"/>
            <a:r>
              <a:rPr lang="sl-SI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avnega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glasbenega </a:t>
            </a:r>
            <a:r>
              <a:rPr lang="sl-SI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šolstva</a:t>
            </a:r>
            <a:endParaRPr lang="sl-SI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426154" y="5583382"/>
            <a:ext cx="115812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ORKESTRU SO </a:t>
            </a:r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IGRALI LE IZBRANI UČENCI GLASBENIH </a:t>
            </a:r>
            <a:r>
              <a:rPr lang="sl-SI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ŠOL. TUDI NAŠA UČENKA LARISA KOSI.</a:t>
            </a:r>
            <a:endParaRPr lang="sl-SI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426154" y="6161354"/>
            <a:ext cx="1142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ZAPIŠITE SI, KAJ VAM JE NA KONCERTU BILO NAJBOLJ VŠEČ!</a:t>
            </a:r>
          </a:p>
        </p:txBody>
      </p:sp>
    </p:spTree>
    <p:extLst>
      <p:ext uri="{BB962C8B-B14F-4D97-AF65-F5344CB8AC3E}">
        <p14:creationId xmlns:p14="http://schemas.microsoft.com/office/powerpoint/2010/main" val="32887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21976" y="1075765"/>
            <a:ext cx="658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IZZIV ALI ZMOREŠ?</a:t>
            </a:r>
          </a:p>
          <a:p>
            <a:r>
              <a:rPr lang="sl-SI" dirty="0">
                <a:hlinkClick r:id="rId2"/>
              </a:rPr>
              <a:t>https://www.youtube.com/watch?v=WH_qjYIthCI&amp;feature=youtu.be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456947" y="2967335"/>
            <a:ext cx="9278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MALA MAL‘CA, KAJ NE? </a:t>
            </a:r>
            <a:r>
              <a:rPr lang="sl-SI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sl-SI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3831859" y="4612341"/>
            <a:ext cx="459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PRECEJ LAŽJE KOT BODY SOUNDS, KAJ NE?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63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6E6531A-0776-43BA-A852-5FB5C7753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C5273F-2B84-46BF-A94F-1A20E13B3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tmoji Image">
            <a:extLst>
              <a:ext uri="{FF2B5EF4-FFF2-40B4-BE49-F238E27FC236}">
                <a16:creationId xmlns:a16="http://schemas.microsoft.com/office/drawing/2014/main" xmlns="" id="{6FDDFEF2-6A87-4D24-8EAC-B0D46A03F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6" y="894033"/>
            <a:ext cx="4048397" cy="40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4311397" y="4695881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Želim ti uspešno delo. Ostanite zdravi!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sl-SI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Damijana Blažič, prof.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7"/>
    </mc:Choice>
    <mc:Fallback xmlns="">
      <p:transition spd="slow" advTm="10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348</Words>
  <Application>Microsoft Office PowerPoint</Application>
  <PresentationFormat>Širokozaslonsko</PresentationFormat>
  <Paragraphs>52</Paragraphs>
  <Slides>7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4" baseType="lpstr">
      <vt:lpstr>Arial</vt:lpstr>
      <vt:lpstr>Calibri</vt:lpstr>
      <vt:lpstr>Felix Titling</vt:lpstr>
      <vt:lpstr>Gill Sans MT</vt:lpstr>
      <vt:lpstr>Times New Roman</vt:lpstr>
      <vt:lpstr>Wingdings</vt:lpstr>
      <vt:lpstr>Galerija</vt:lpstr>
      <vt:lpstr>SOLFEGGIO  14.4.-17.4.20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in deljenje</dc:title>
  <dc:creator>Tin Keserin</dc:creator>
  <cp:lastModifiedBy>Damjana</cp:lastModifiedBy>
  <cp:revision>73</cp:revision>
  <dcterms:created xsi:type="dcterms:W3CDTF">2020-04-06T17:00:07Z</dcterms:created>
  <dcterms:modified xsi:type="dcterms:W3CDTF">2020-04-13T20:34:40Z</dcterms:modified>
</cp:coreProperties>
</file>