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mid" ContentType="audio/mi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3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ra.glasbenasola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id"/><Relationship Id="rId3" Type="http://schemas.microsoft.com/office/2007/relationships/media" Target="../media/media3.mid"/><Relationship Id="rId7" Type="http://schemas.microsoft.com/office/2007/relationships/media" Target="../media/media5.mid"/><Relationship Id="rId2" Type="http://schemas.openxmlformats.org/officeDocument/2006/relationships/audio" Target="../media/media2.mid"/><Relationship Id="rId1" Type="http://schemas.microsoft.com/office/2007/relationships/media" Target="../media/media2.mid"/><Relationship Id="rId6" Type="http://schemas.openxmlformats.org/officeDocument/2006/relationships/audio" Target="../media/media4.mid"/><Relationship Id="rId5" Type="http://schemas.microsoft.com/office/2007/relationships/media" Target="../media/media4.mid"/><Relationship Id="rId10" Type="http://schemas.openxmlformats.org/officeDocument/2006/relationships/image" Target="../media/image7.png"/><Relationship Id="rId4" Type="http://schemas.openxmlformats.org/officeDocument/2006/relationships/audio" Target="../media/media3.mid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www.youtube.com/watch?v=EkzQEj6xduA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8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5" Type="http://schemas.microsoft.com/office/2007/relationships/media" Target="../media/media9.m4a"/><Relationship Id="rId4" Type="http://schemas.openxmlformats.org/officeDocument/2006/relationships/audio" Target="../media/media8.m4a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7BCD5DE-B952-4347-8F36-6EFD3A823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7924" y="2034760"/>
            <a:ext cx="8016151" cy="1515533"/>
          </a:xfrm>
        </p:spPr>
        <p:txBody>
          <a:bodyPr/>
          <a:lstStyle/>
          <a:p>
            <a:r>
              <a:rPr lang="sl-SI" b="1" dirty="0"/>
              <a:t>3. razred, 20. 4.</a:t>
            </a:r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sl-SI" b="1" dirty="0"/>
              <a:t>24. 4. 2020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39F0DEFA-66DA-498E-BE51-EB32A9B2C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657597"/>
            <a:ext cx="3954432" cy="1223685"/>
          </a:xfrm>
        </p:spPr>
        <p:txBody>
          <a:bodyPr>
            <a:normAutofit/>
          </a:bodyPr>
          <a:lstStyle/>
          <a:p>
            <a:r>
              <a:rPr lang="sl-SI" dirty="0"/>
              <a:t>Pripravila: Sara </a:t>
            </a:r>
            <a:r>
              <a:rPr lang="sl-SI" dirty="0" err="1"/>
              <a:t>Kosmos</a:t>
            </a:r>
            <a:endParaRPr lang="sl-SI" dirty="0"/>
          </a:p>
          <a:p>
            <a:r>
              <a:rPr lang="sl-SI" sz="1400" dirty="0"/>
              <a:t>Mentorica: Damijana Blažič</a:t>
            </a:r>
          </a:p>
        </p:txBody>
      </p:sp>
    </p:spTree>
    <p:extLst>
      <p:ext uri="{BB962C8B-B14F-4D97-AF65-F5344CB8AC3E}">
        <p14:creationId xmlns:p14="http://schemas.microsoft.com/office/powerpoint/2010/main" val="420454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0647DC6-CE88-48D6-ABAD-E3E3D775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77166"/>
            <a:ext cx="4800598" cy="1208833"/>
          </a:xfrm>
        </p:spPr>
        <p:txBody>
          <a:bodyPr>
            <a:normAutofit/>
          </a:bodyPr>
          <a:lstStyle/>
          <a:p>
            <a:r>
              <a:rPr lang="sl-SI" b="1" dirty="0"/>
              <a:t>Uvodna navodila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4800C70F-D2B4-4EA9-8321-8E6B6B128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715899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dirty="0"/>
              <a:t>Pozdravljeni učenci! Danes sem namesto vaše učiteljice Damijane z vami SARA, študentka glasbene pedagogike. </a:t>
            </a:r>
          </a:p>
          <a:p>
            <a:pPr>
              <a:lnSpc>
                <a:spcPct val="90000"/>
              </a:lnSpc>
            </a:pPr>
            <a:r>
              <a:rPr lang="sl-SI" dirty="0"/>
              <a:t>Le z vašo pomočjo bom lahko uspešno opravila praktično usposabljanje, zato vas prosim, da mi slikane/skenirane rešitve nalog iz delovnega zvezka, za današnjo uro pošljete na elektronski naslov: </a:t>
            </a:r>
            <a:r>
              <a:rPr lang="sl-SI" b="1" dirty="0">
                <a:hlinkClick r:id="rId3"/>
              </a:rPr>
              <a:t>sara.glasbenasola@gmail.com</a:t>
            </a:r>
            <a:r>
              <a:rPr lang="sl-SI" b="1" dirty="0"/>
              <a:t>, do 27. 4. 2020</a:t>
            </a:r>
            <a:r>
              <a:rPr lang="sl-SI" dirty="0"/>
              <a:t>. V zadevo vpišite ime, priimek in razred učenca, za boljšo preglednost. Želim vam uspešno delo!  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="" xmlns:a16="http://schemas.microsoft.com/office/drawing/2014/main" id="{C46CFBE1-2C3C-4C4A-8713-632AF190339E}"/>
              </a:ext>
            </a:extLst>
          </p:cNvPr>
          <p:cNvSpPr txBox="1"/>
          <p:nvPr/>
        </p:nvSpPr>
        <p:spPr>
          <a:xfrm>
            <a:off x="4744757" y="5691202"/>
            <a:ext cx="118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Zadeva: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="" xmlns:a16="http://schemas.microsoft.com/office/drawing/2014/main" id="{76DEF13B-10C6-4FDB-83C5-468864927B30}"/>
              </a:ext>
            </a:extLst>
          </p:cNvPr>
          <p:cNvSpPr txBox="1"/>
          <p:nvPr/>
        </p:nvSpPr>
        <p:spPr>
          <a:xfrm>
            <a:off x="4990204" y="5170760"/>
            <a:ext cx="93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Mail: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CFD3E299-69F6-4271-BF77-A55E49427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665" y="5137151"/>
            <a:ext cx="34671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2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01CD717-4DC6-4FE9-9B89-694559228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48374"/>
          </a:xfrm>
        </p:spPr>
        <p:txBody>
          <a:bodyPr/>
          <a:lstStyle/>
          <a:p>
            <a:r>
              <a:rPr lang="sl-SI" b="1" dirty="0"/>
              <a:t>ES-dur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C4993535-678D-4B86-8303-D6B4F1F72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37" y="4417930"/>
            <a:ext cx="10601325" cy="87630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="" xmlns:a16="http://schemas.microsoft.com/office/drawing/2014/main" id="{56B31780-735D-4125-8E9C-F8CDA62245DD}"/>
              </a:ext>
            </a:extLst>
          </p:cNvPr>
          <p:cNvSpPr txBox="1"/>
          <p:nvPr/>
        </p:nvSpPr>
        <p:spPr>
          <a:xfrm>
            <a:off x="924025" y="2374591"/>
            <a:ext cx="10154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sz="2400" dirty="0"/>
              <a:t>B-durovi lestvici bo sledila ES-durova  lestvica, katera ima 3 nižaje: b, es in as. Zapiši jo v notno črtovje v delovnem zvezku na strani 38. Označi RAZDALJE MED TONI, STOPNJE (z rimskimi števili), GLAVNE LESTVIČNE STOPNJE in TETRAKORDA (pomagaš si lahko z razlago na strani 20). </a:t>
            </a:r>
            <a:r>
              <a:rPr lang="sl-SI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*nalogo pošlji na mail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="" xmlns:a16="http://schemas.microsoft.com/office/drawing/2014/main" id="{BD3D1AD0-45E1-40E9-B90C-8CCAA465A7D4}"/>
              </a:ext>
            </a:extLst>
          </p:cNvPr>
          <p:cNvSpPr txBox="1"/>
          <p:nvPr/>
        </p:nvSpPr>
        <p:spPr>
          <a:xfrm>
            <a:off x="795337" y="5263981"/>
            <a:ext cx="1073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2. Poslušaj posnetek </a:t>
            </a:r>
            <a:r>
              <a:rPr lang="sl-SI" sz="2400" dirty="0" smtClean="0"/>
              <a:t>ES-dur </a:t>
            </a:r>
            <a:r>
              <a:rPr lang="sl-SI" sz="2400" dirty="0"/>
              <a:t>lestvice ter ob posnetku zapoj imena tonov.        </a:t>
            </a:r>
            <a:r>
              <a:rPr lang="sl-SI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5012230" y="3926865"/>
            <a:ext cx="619150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Predznake lestvice Es-dur kljub temu, da so napisani že na začetku,</a:t>
            </a:r>
          </a:p>
          <a:p>
            <a:r>
              <a:rPr lang="sl-SI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piši še sproti!</a:t>
            </a:r>
          </a:p>
        </p:txBody>
      </p:sp>
      <p:pic>
        <p:nvPicPr>
          <p:cNvPr id="5" name="Es dur">
            <a:hlinkClick r:id="" action="ppaction://media"/>
            <a:extLst>
              <a:ext uri="{FF2B5EF4-FFF2-40B4-BE49-F238E27FC236}">
                <a16:creationId xmlns="" xmlns:a16="http://schemas.microsoft.com/office/drawing/2014/main" id="{407BFC34-9DAB-4A76-A894-62A9FDD51F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151" y="531924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2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46FFD2B-F843-42C1-A91E-065ABE1C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DZ, str. 38, naloga 1</a:t>
            </a:r>
          </a:p>
        </p:txBody>
      </p:sp>
      <p:pic>
        <p:nvPicPr>
          <p:cNvPr id="4" name="1. 01 Piano">
            <a:hlinkClick r:id="" action="ppaction://media"/>
            <a:extLst>
              <a:ext uri="{FF2B5EF4-FFF2-40B4-BE49-F238E27FC236}">
                <a16:creationId xmlns="" xmlns:a16="http://schemas.microsoft.com/office/drawing/2014/main" id="{0CC1F415-CB38-41E6-A5B2-78B6987DD9F1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96509" y="4248008"/>
            <a:ext cx="406400" cy="406400"/>
          </a:xfrm>
        </p:spPr>
      </p:pic>
      <p:sp>
        <p:nvSpPr>
          <p:cNvPr id="5" name="PoljeZBesedilom 4">
            <a:extLst>
              <a:ext uri="{FF2B5EF4-FFF2-40B4-BE49-F238E27FC236}">
                <a16:creationId xmlns="" xmlns:a16="http://schemas.microsoft.com/office/drawing/2014/main" id="{86EBB0E4-9958-4E21-A9E1-D95C6D298510}"/>
              </a:ext>
            </a:extLst>
          </p:cNvPr>
          <p:cNvSpPr txBox="1"/>
          <p:nvPr/>
        </p:nvSpPr>
        <p:spPr>
          <a:xfrm>
            <a:off x="1405289" y="2754965"/>
            <a:ext cx="6660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Poslušaj posnetke. V delovnem zvezku v okvirčke pred melodičnimi vzorci s številkami od 1 do 4 zapiši vrstni red motivov. 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="" xmlns:a16="http://schemas.microsoft.com/office/drawing/2014/main" id="{C5729185-50B3-49EB-BB44-201EC802A28C}"/>
              </a:ext>
            </a:extLst>
          </p:cNvPr>
          <p:cNvSpPr txBox="1"/>
          <p:nvPr/>
        </p:nvSpPr>
        <p:spPr>
          <a:xfrm>
            <a:off x="1627204" y="4221060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l-SI" sz="2400" dirty="0"/>
              <a:t> 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="" xmlns:a16="http://schemas.microsoft.com/office/drawing/2014/main" id="{3FD2D62A-4B8F-4826-8343-85FF18A06750}"/>
              </a:ext>
            </a:extLst>
          </p:cNvPr>
          <p:cNvSpPr txBox="1"/>
          <p:nvPr/>
        </p:nvSpPr>
        <p:spPr>
          <a:xfrm>
            <a:off x="3878980" y="4202526"/>
            <a:ext cx="48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2. </a:t>
            </a:r>
          </a:p>
        </p:txBody>
      </p:sp>
      <p:pic>
        <p:nvPicPr>
          <p:cNvPr id="8" name="2 01 Piano">
            <a:hlinkClick r:id="" action="ppaction://media"/>
            <a:extLst>
              <a:ext uri="{FF2B5EF4-FFF2-40B4-BE49-F238E27FC236}">
                <a16:creationId xmlns="" xmlns:a16="http://schemas.microsoft.com/office/drawing/2014/main" id="{5F1ECF77-0E35-458E-8ACF-3253F6A325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32535" y="4270510"/>
            <a:ext cx="406400" cy="406400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="" xmlns:a16="http://schemas.microsoft.com/office/drawing/2014/main" id="{B70C79E8-EC4C-43D5-9011-3AEA34B2F019}"/>
              </a:ext>
            </a:extLst>
          </p:cNvPr>
          <p:cNvSpPr txBox="1"/>
          <p:nvPr/>
        </p:nvSpPr>
        <p:spPr>
          <a:xfrm>
            <a:off x="6324333" y="4193427"/>
            <a:ext cx="40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3.</a:t>
            </a:r>
          </a:p>
        </p:txBody>
      </p:sp>
      <p:pic>
        <p:nvPicPr>
          <p:cNvPr id="10" name="3 01 Piano">
            <a:hlinkClick r:id="" action="ppaction://media"/>
            <a:extLst>
              <a:ext uri="{FF2B5EF4-FFF2-40B4-BE49-F238E27FC236}">
                <a16:creationId xmlns="" xmlns:a16="http://schemas.microsoft.com/office/drawing/2014/main" id="{AF88907A-6D45-484A-89FF-E6F408C11E4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41533" y="4230157"/>
            <a:ext cx="406400" cy="406400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="" xmlns:a16="http://schemas.microsoft.com/office/drawing/2014/main" id="{C3829754-4F11-44A6-B9B9-40B483D44EC3}"/>
              </a:ext>
            </a:extLst>
          </p:cNvPr>
          <p:cNvSpPr txBox="1"/>
          <p:nvPr/>
        </p:nvSpPr>
        <p:spPr>
          <a:xfrm>
            <a:off x="9066998" y="4202525"/>
            <a:ext cx="40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4. </a:t>
            </a:r>
          </a:p>
        </p:txBody>
      </p:sp>
      <p:pic>
        <p:nvPicPr>
          <p:cNvPr id="12" name="4 01 Piano">
            <a:hlinkClick r:id="" action="ppaction://media"/>
            <a:extLst>
              <a:ext uri="{FF2B5EF4-FFF2-40B4-BE49-F238E27FC236}">
                <a16:creationId xmlns="" xmlns:a16="http://schemas.microsoft.com/office/drawing/2014/main" id="{6F1B70C7-E859-4DAE-BB86-C96A97A7190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28478" y="4248008"/>
            <a:ext cx="406400" cy="40640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="" xmlns:a16="http://schemas.microsoft.com/office/drawing/2014/main" id="{DE31DD2B-6701-49D5-A577-1BA7695018CD}"/>
              </a:ext>
            </a:extLst>
          </p:cNvPr>
          <p:cNvSpPr txBox="1"/>
          <p:nvPr/>
        </p:nvSpPr>
        <p:spPr>
          <a:xfrm>
            <a:off x="1549667" y="5419023"/>
            <a:ext cx="5146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*rešeno nalogo pošlji na mail!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225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C96688F-5169-4E92-9728-EBD75A09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Ljudska iz Bele krajine: </a:t>
            </a:r>
            <a:r>
              <a:rPr lang="sl-SI" b="1" dirty="0" err="1"/>
              <a:t>Adlešičko</a:t>
            </a:r>
            <a:r>
              <a:rPr lang="sl-SI" b="1" dirty="0"/>
              <a:t> kolo</a:t>
            </a:r>
          </a:p>
        </p:txBody>
      </p:sp>
      <p:pic>
        <p:nvPicPr>
          <p:cNvPr id="1026" name="Picture 2" descr="Bela krajina - Wikipedija, prosta enciklopedija">
            <a:extLst>
              <a:ext uri="{FF2B5EF4-FFF2-40B4-BE49-F238E27FC236}">
                <a16:creationId xmlns="" xmlns:a16="http://schemas.microsoft.com/office/drawing/2014/main" id="{3CC84D88-BF9B-4C03-88F0-DDCE86299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1" y="2556932"/>
            <a:ext cx="4953636" cy="33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en puščični povezovalnik 4">
            <a:extLst>
              <a:ext uri="{FF2B5EF4-FFF2-40B4-BE49-F238E27FC236}">
                <a16:creationId xmlns="" xmlns:a16="http://schemas.microsoft.com/office/drawing/2014/main" id="{934E8A1E-75E2-4550-87D2-998602A5FFB2}"/>
              </a:ext>
            </a:extLst>
          </p:cNvPr>
          <p:cNvCxnSpPr/>
          <p:nvPr/>
        </p:nvCxnSpPr>
        <p:spPr>
          <a:xfrm flipH="1">
            <a:off x="4382703" y="5472497"/>
            <a:ext cx="6604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PoljeZBesedilom 5">
            <a:extLst>
              <a:ext uri="{FF2B5EF4-FFF2-40B4-BE49-F238E27FC236}">
                <a16:creationId xmlns="" xmlns:a16="http://schemas.microsoft.com/office/drawing/2014/main" id="{FB58A3AC-E0AA-444A-82AC-3A1C78CB183A}"/>
              </a:ext>
            </a:extLst>
          </p:cNvPr>
          <p:cNvSpPr txBox="1"/>
          <p:nvPr/>
        </p:nvSpPr>
        <p:spPr>
          <a:xfrm>
            <a:off x="4984601" y="5287831"/>
            <a:ext cx="154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Bela krajina</a:t>
            </a:r>
          </a:p>
        </p:txBody>
      </p:sp>
      <p:pic>
        <p:nvPicPr>
          <p:cNvPr id="1028" name="Picture 4" descr="Noša in običaji – Bela krajina">
            <a:extLst>
              <a:ext uri="{FF2B5EF4-FFF2-40B4-BE49-F238E27FC236}">
                <a16:creationId xmlns="" xmlns:a16="http://schemas.microsoft.com/office/drawing/2014/main" id="{5E80127D-7A92-448B-AA57-09922A95B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14" y="2556932"/>
            <a:ext cx="4424413" cy="33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jeZBesedilom 10">
            <a:extLst>
              <a:ext uri="{FF2B5EF4-FFF2-40B4-BE49-F238E27FC236}">
                <a16:creationId xmlns="" xmlns:a16="http://schemas.microsoft.com/office/drawing/2014/main" id="{47B0BAB2-61E5-48AE-A93B-80901C2D2B8A}"/>
              </a:ext>
            </a:extLst>
          </p:cNvPr>
          <p:cNvSpPr txBox="1"/>
          <p:nvPr/>
        </p:nvSpPr>
        <p:spPr>
          <a:xfrm>
            <a:off x="2830948" y="5961509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hlinkClick r:id="rId6"/>
              </a:rPr>
              <a:t>https://www.youtube.com/watch?v=EkzQEj6xduA</a:t>
            </a:r>
            <a:endParaRPr lang="sl-SI" dirty="0"/>
          </a:p>
        </p:txBody>
      </p:sp>
      <p:sp>
        <p:nvSpPr>
          <p:cNvPr id="9" name="PoljeZBesedilom 8">
            <a:extLst>
              <a:ext uri="{FF2B5EF4-FFF2-40B4-BE49-F238E27FC236}">
                <a16:creationId xmlns="" xmlns:a16="http://schemas.microsoft.com/office/drawing/2014/main" id="{AB11D9E9-8002-4C5C-A72A-0A2EEEC2EDF0}"/>
              </a:ext>
            </a:extLst>
          </p:cNvPr>
          <p:cNvSpPr txBox="1"/>
          <p:nvPr/>
        </p:nvSpPr>
        <p:spPr>
          <a:xfrm>
            <a:off x="1463843" y="5961509"/>
            <a:ext cx="209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POSNETEK: 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="" xmlns:a16="http://schemas.microsoft.com/office/drawing/2014/main" id="{34D16D5B-7551-424C-A68A-B7E9FF83BAE9}"/>
              </a:ext>
            </a:extLst>
          </p:cNvPr>
          <p:cNvSpPr txBox="1"/>
          <p:nvPr/>
        </p:nvSpPr>
        <p:spPr>
          <a:xfrm>
            <a:off x="7613583" y="5993230"/>
            <a:ext cx="283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sl-SI" dirty="0"/>
              <a:t>Od 1.55 do 2.55 min</a:t>
            </a:r>
          </a:p>
        </p:txBody>
      </p:sp>
      <p:pic>
        <p:nvPicPr>
          <p:cNvPr id="12" name="Govor3">
            <a:hlinkClick r:id="" action="ppaction://media"/>
            <a:extLst>
              <a:ext uri="{FF2B5EF4-FFF2-40B4-BE49-F238E27FC236}">
                <a16:creationId xmlns="" xmlns:a16="http://schemas.microsoft.com/office/drawing/2014/main" id="{99161072-2F3F-43A2-B6BA-116BB1FA71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60459" y="2039352"/>
            <a:ext cx="406400" cy="406400"/>
          </a:xfrm>
          <a:prstGeom prst="rect">
            <a:avLst/>
          </a:prstGeom>
        </p:spPr>
      </p:pic>
      <p:cxnSp>
        <p:nvCxnSpPr>
          <p:cNvPr id="14" name="Raven puščični povezovalnik 13">
            <a:extLst>
              <a:ext uri="{FF2B5EF4-FFF2-40B4-BE49-F238E27FC236}">
                <a16:creationId xmlns="" xmlns:a16="http://schemas.microsoft.com/office/drawing/2014/main" id="{6F116747-674E-4C97-93CA-C4E48D4F2C3A}"/>
              </a:ext>
            </a:extLst>
          </p:cNvPr>
          <p:cNvCxnSpPr>
            <a:cxnSpLocks/>
          </p:cNvCxnSpPr>
          <p:nvPr/>
        </p:nvCxnSpPr>
        <p:spPr>
          <a:xfrm>
            <a:off x="3291943" y="2235683"/>
            <a:ext cx="35613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PoljeZBesedilom 15">
            <a:extLst>
              <a:ext uri="{FF2B5EF4-FFF2-40B4-BE49-F238E27FC236}">
                <a16:creationId xmlns="" xmlns:a16="http://schemas.microsoft.com/office/drawing/2014/main" id="{3364295D-62CD-4C57-A249-6B145FFD49CE}"/>
              </a:ext>
            </a:extLst>
          </p:cNvPr>
          <p:cNvSpPr txBox="1"/>
          <p:nvPr/>
        </p:nvSpPr>
        <p:spPr>
          <a:xfrm>
            <a:off x="1947079" y="2027847"/>
            <a:ext cx="142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POSLUŠAJ!</a:t>
            </a:r>
          </a:p>
        </p:txBody>
      </p:sp>
    </p:spTree>
    <p:extLst>
      <p:ext uri="{BB962C8B-B14F-4D97-AF65-F5344CB8AC3E}">
        <p14:creationId xmlns:p14="http://schemas.microsoft.com/office/powerpoint/2010/main" val="232689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54E507A3-54FD-4E7B-B836-814DA0E4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376" y="918008"/>
            <a:ext cx="10529454" cy="1303337"/>
          </a:xfrm>
        </p:spPr>
        <p:txBody>
          <a:bodyPr>
            <a:normAutofit fontScale="90000"/>
          </a:bodyPr>
          <a:lstStyle/>
          <a:p>
            <a:r>
              <a:rPr lang="sl-SI" dirty="0"/>
              <a:t>Ljudska iz Bele krajine: </a:t>
            </a:r>
            <a:r>
              <a:rPr lang="sl-SI" dirty="0" err="1"/>
              <a:t>Adlešičko</a:t>
            </a:r>
            <a:r>
              <a:rPr lang="sl-SI" dirty="0"/>
              <a:t> kolo: DZ str. 39, naloga 3 (ritmično-melodični narek)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="" xmlns:a16="http://schemas.microsoft.com/office/drawing/2014/main" id="{F8AA14E8-87C5-47D2-912E-29D988A1BE39}"/>
              </a:ext>
            </a:extLst>
          </p:cNvPr>
          <p:cNvSpPr txBox="1"/>
          <p:nvPr/>
        </p:nvSpPr>
        <p:spPr>
          <a:xfrm>
            <a:off x="594142" y="2867104"/>
            <a:ext cx="9326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l-SI" sz="2200" dirty="0"/>
              <a:t>Najprej pozorno poslušaj </a:t>
            </a:r>
            <a:r>
              <a:rPr lang="sl-SI" sz="2200" b="1" dirty="0"/>
              <a:t>RITEM</a:t>
            </a:r>
            <a:r>
              <a:rPr lang="sl-SI" sz="2200" dirty="0"/>
              <a:t> skladbice: </a:t>
            </a:r>
          </a:p>
          <a:p>
            <a:pPr marL="457200" indent="-457200">
              <a:buAutoNum type="arabicPeriod"/>
            </a:pPr>
            <a:endParaRPr lang="sl-SI" sz="2200" dirty="0"/>
          </a:p>
          <a:p>
            <a:pPr marL="457200" indent="-457200">
              <a:buAutoNum type="arabicPeriod"/>
            </a:pPr>
            <a:r>
              <a:rPr lang="sl-SI" sz="2200" dirty="0"/>
              <a:t>Poslušaj še </a:t>
            </a:r>
            <a:r>
              <a:rPr lang="sl-SI" sz="2200" b="1" dirty="0"/>
              <a:t>RITMIZIRANO BESEDILO </a:t>
            </a:r>
            <a:r>
              <a:rPr lang="sl-SI" sz="2200" dirty="0"/>
              <a:t>skladbice: </a:t>
            </a:r>
          </a:p>
          <a:p>
            <a:pPr marL="457200" indent="-457200">
              <a:buAutoNum type="arabicPeriod"/>
            </a:pPr>
            <a:endParaRPr lang="sl-SI" sz="2200" dirty="0"/>
          </a:p>
          <a:p>
            <a:pPr marL="457200" indent="-457200">
              <a:buAutoNum type="arabicPeriod"/>
            </a:pPr>
            <a:r>
              <a:rPr lang="sl-SI" sz="2200" dirty="0"/>
              <a:t>Večkrat poslušaj še skladbico z </a:t>
            </a:r>
            <a:r>
              <a:rPr lang="sl-SI" sz="2200" b="1" dirty="0"/>
              <a:t>MELODIJO</a:t>
            </a:r>
            <a:r>
              <a:rPr lang="sl-SI" sz="2200" dirty="0"/>
              <a:t>:</a:t>
            </a:r>
          </a:p>
          <a:p>
            <a:pPr marL="457200" indent="-457200">
              <a:buAutoNum type="arabicPeriod"/>
            </a:pPr>
            <a:endParaRPr lang="sl-SI" sz="2200" dirty="0"/>
          </a:p>
          <a:p>
            <a:pPr marL="457200" indent="-457200">
              <a:buAutoNum type="arabicPeriod"/>
            </a:pPr>
            <a:r>
              <a:rPr lang="sl-SI" sz="2200" dirty="0"/>
              <a:t>Zapiši slišan ritmično-melodičen narek</a:t>
            </a:r>
          </a:p>
          <a:p>
            <a:r>
              <a:rPr lang="sl-SI" sz="2200" dirty="0"/>
              <a:t>v nalogo 3, na strani 39.  </a:t>
            </a:r>
            <a:endParaRPr lang="sl-SI" sz="2400" dirty="0"/>
          </a:p>
          <a:p>
            <a:r>
              <a:rPr lang="sl-SI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Rešitev 3. naloge pošlji na mail!</a:t>
            </a:r>
            <a:r>
              <a:rPr lang="sl-SI" sz="2400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6A2EAD5C-2A07-4D98-85BC-9045EEC75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5332" y="4316930"/>
            <a:ext cx="5095542" cy="1788700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="" xmlns:a16="http://schemas.microsoft.com/office/drawing/2014/main" id="{E440C127-FB86-4FE0-971C-46FE66F03376}"/>
              </a:ext>
            </a:extLst>
          </p:cNvPr>
          <p:cNvSpPr txBox="1"/>
          <p:nvPr/>
        </p:nvSpPr>
        <p:spPr>
          <a:xfrm>
            <a:off x="1443789" y="2560320"/>
            <a:ext cx="514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 posnetkih si z roko meri dobe!!</a:t>
            </a:r>
          </a:p>
        </p:txBody>
      </p:sp>
      <p:sp>
        <p:nvSpPr>
          <p:cNvPr id="9" name="Elipsa 8">
            <a:extLst>
              <a:ext uri="{FF2B5EF4-FFF2-40B4-BE49-F238E27FC236}">
                <a16:creationId xmlns="" xmlns:a16="http://schemas.microsoft.com/office/drawing/2014/main" id="{229438EC-0BFD-4EA6-AA3D-CFFF073FBB58}"/>
              </a:ext>
            </a:extLst>
          </p:cNvPr>
          <p:cNvSpPr/>
          <p:nvPr/>
        </p:nvSpPr>
        <p:spPr>
          <a:xfrm>
            <a:off x="7086381" y="4581625"/>
            <a:ext cx="712269" cy="539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1" name="Raven puščični povezovalnik 10">
            <a:extLst>
              <a:ext uri="{FF2B5EF4-FFF2-40B4-BE49-F238E27FC236}">
                <a16:creationId xmlns="" xmlns:a16="http://schemas.microsoft.com/office/drawing/2014/main" id="{CE032C2B-5C65-4D4F-BE04-16A7E62A9777}"/>
              </a:ext>
            </a:extLst>
          </p:cNvPr>
          <p:cNvCxnSpPr/>
          <p:nvPr/>
        </p:nvCxnSpPr>
        <p:spPr>
          <a:xfrm flipH="1">
            <a:off x="7507705" y="4052236"/>
            <a:ext cx="336884" cy="5293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>
            <a:extLst>
              <a:ext uri="{FF2B5EF4-FFF2-40B4-BE49-F238E27FC236}">
                <a16:creationId xmlns="" xmlns:a16="http://schemas.microsoft.com/office/drawing/2014/main" id="{33DF6293-37E8-4D77-9B40-BC195805934C}"/>
              </a:ext>
            </a:extLst>
          </p:cNvPr>
          <p:cNvSpPr txBox="1"/>
          <p:nvPr/>
        </p:nvSpPr>
        <p:spPr>
          <a:xfrm>
            <a:off x="7844589" y="3188683"/>
            <a:ext cx="3479241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Pazi na usmerjenost vratov! Pri tonih od h1 navzgor so vratovi obrnjeni navzdol</a:t>
            </a:r>
          </a:p>
        </p:txBody>
      </p:sp>
      <p:pic>
        <p:nvPicPr>
          <p:cNvPr id="13" name="Ritem1">
            <a:hlinkClick r:id="" action="ppaction://media"/>
            <a:extLst>
              <a:ext uri="{FF2B5EF4-FFF2-40B4-BE49-F238E27FC236}">
                <a16:creationId xmlns="" xmlns:a16="http://schemas.microsoft.com/office/drawing/2014/main" id="{4D0EDCB9-5353-4E88-BD61-DC6D51648F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08932" y="2893005"/>
            <a:ext cx="406400" cy="406400"/>
          </a:xfrm>
          <a:prstGeom prst="rect">
            <a:avLst/>
          </a:prstGeom>
        </p:spPr>
      </p:pic>
      <p:pic>
        <p:nvPicPr>
          <p:cNvPr id="14" name="Ritmizirano besedilo1">
            <a:hlinkClick r:id="" action="ppaction://media"/>
            <a:extLst>
              <a:ext uri="{FF2B5EF4-FFF2-40B4-BE49-F238E27FC236}">
                <a16:creationId xmlns="" xmlns:a16="http://schemas.microsoft.com/office/drawing/2014/main" id="{6C8BEEF1-CCBA-431A-B884-8FD969D79A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6547" y="3553938"/>
            <a:ext cx="406400" cy="406400"/>
          </a:xfrm>
          <a:prstGeom prst="rect">
            <a:avLst/>
          </a:prstGeom>
        </p:spPr>
      </p:pic>
      <p:pic>
        <p:nvPicPr>
          <p:cNvPr id="15" name="Ritmicno melodici">
            <a:hlinkClick r:id="" action="ppaction://media"/>
            <a:extLst>
              <a:ext uri="{FF2B5EF4-FFF2-40B4-BE49-F238E27FC236}">
                <a16:creationId xmlns="" xmlns:a16="http://schemas.microsoft.com/office/drawing/2014/main" id="{2658591C-EA1D-4094-BFFD-A986B59B550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08932" y="423049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6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83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85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="" xmlns:a16="http://schemas.microsoft.com/office/drawing/2014/main" id="{535F44AD-796E-4766-B7DE-2E66A2D343E6}"/>
              </a:ext>
            </a:extLst>
          </p:cNvPr>
          <p:cNvSpPr txBox="1"/>
          <p:nvPr/>
        </p:nvSpPr>
        <p:spPr>
          <a:xfrm>
            <a:off x="3660383" y="1064191"/>
            <a:ext cx="527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dirty="0"/>
              <a:t>Želim ti uspešno delo in LEPE POČITNICE!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5215789" y="2609439"/>
            <a:ext cx="1702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Študentka SARA</a:t>
            </a:r>
          </a:p>
          <a:p>
            <a:r>
              <a:rPr lang="sl-SI" sz="1400" dirty="0" smtClean="0"/>
              <a:t>in učiteljica Damijana</a:t>
            </a:r>
            <a:endParaRPr lang="sl-SI" sz="1400" dirty="0"/>
          </a:p>
        </p:txBody>
      </p:sp>
      <p:pic>
        <p:nvPicPr>
          <p:cNvPr id="1026" name="Picture 2" descr="https://scontent.flju1-1.fna.fbcdn.net/v/t1.15752-9/92978145_235889577466970_8288711145208938496_n.png?_nc_cat=102&amp;_nc_sid=b96e70&amp;_nc_ohc=7QbGSH-cJooAX8bD2Bu&amp;_nc_ht=scontent.flju1-1.fna&amp;oh=1d452c7e7773d5f4713b0a1f7b7af733&amp;oe=5EBEAA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96" y="3262427"/>
            <a:ext cx="2751605" cy="275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55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356</Words>
  <Application>Microsoft Office PowerPoint</Application>
  <PresentationFormat>Širokozaslonsko</PresentationFormat>
  <Paragraphs>41</Paragraphs>
  <Slides>7</Slides>
  <Notes>0</Notes>
  <HiddenSlides>0</HiddenSlides>
  <MMClips>9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Wingdings</vt:lpstr>
      <vt:lpstr>Naravno</vt:lpstr>
      <vt:lpstr>3. razred, 20. 4.‒24. 4. 2020</vt:lpstr>
      <vt:lpstr>Uvodna navodila</vt:lpstr>
      <vt:lpstr>ES-dur</vt:lpstr>
      <vt:lpstr>DZ, str. 38, naloga 1</vt:lpstr>
      <vt:lpstr>Ljudska iz Bele krajine: Adlešičko kolo</vt:lpstr>
      <vt:lpstr>Ljudska iz Bele krajine: Adlešičko kolo: DZ str. 39, naloga 3 (ritmično-melodični narek)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razred, 20. 4.-24. 4. 2020</dc:title>
  <dc:creator>sara kosmos</dc:creator>
  <cp:lastModifiedBy>Damjana</cp:lastModifiedBy>
  <cp:revision>42</cp:revision>
  <dcterms:created xsi:type="dcterms:W3CDTF">2020-04-16T08:09:21Z</dcterms:created>
  <dcterms:modified xsi:type="dcterms:W3CDTF">2020-04-17T21:03:49Z</dcterms:modified>
</cp:coreProperties>
</file>