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7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B71"/>
    <a:srgbClr val="92C3F8"/>
    <a:srgbClr val="F2D940"/>
    <a:srgbClr val="F9E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0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6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9D0E-3B25-4B60-A616-B90623145E17}" type="datetimeFigureOut">
              <a:rPr lang="sl-SI" smtClean="0"/>
              <a:t>2.5.2020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AE2A03-B949-4ECB-8C9E-65E337C5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2" y="802298"/>
            <a:ext cx="11559987" cy="2541431"/>
          </a:xfrm>
        </p:spPr>
        <p:txBody>
          <a:bodyPr/>
          <a:lstStyle/>
          <a:p>
            <a:r>
              <a:rPr lang="sl-SI" dirty="0">
                <a:latin typeface="Copperplate Gothic Light" panose="020E0507020206020404" pitchFamily="34" charset="0"/>
              </a:rPr>
              <a:t>2</a:t>
            </a:r>
            <a:r>
              <a:rPr lang="sl-SI" dirty="0" smtClean="0">
                <a:latin typeface="Copperplate Gothic Light" panose="020E0507020206020404" pitchFamily="34" charset="0"/>
              </a:rPr>
              <a:t>. Razred 4. 5. - 8. </a:t>
            </a:r>
            <a:r>
              <a:rPr lang="sl-SI" dirty="0">
                <a:latin typeface="Copperplate Gothic Light" panose="020E0507020206020404" pitchFamily="34" charset="0"/>
              </a:rPr>
              <a:t>5</a:t>
            </a:r>
            <a:r>
              <a:rPr lang="sl-SI" dirty="0" smtClean="0">
                <a:latin typeface="Copperplate Gothic Light" panose="020E0507020206020404" pitchFamily="34" charset="0"/>
              </a:rPr>
              <a:t>. 20</a:t>
            </a:r>
            <a:endParaRPr lang="sl-SI" dirty="0">
              <a:latin typeface="Copperplate Gothic Light" panose="020E05070202060204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73FEA12-A099-48D7-BDF2-232BC7026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Pripravila: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damijana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blažič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2"/>
    </mc:Choice>
    <mc:Fallback xmlns="">
      <p:transition spd="slow" advTm="95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37776" y="870186"/>
            <a:ext cx="113436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sz="2000" dirty="0" smtClean="0">
              <a:latin typeface="Copperplate Gothic Light" panose="020E0507020206020404" pitchFamily="34" charset="0"/>
            </a:endParaRPr>
          </a:p>
          <a:p>
            <a:r>
              <a:rPr lang="sl-SI" sz="2000" dirty="0" err="1" smtClean="0">
                <a:latin typeface="Copperplate Gothic Light" panose="020E0507020206020404" pitchFamily="34" charset="0"/>
              </a:rPr>
              <a:t>Prejšnjič</a:t>
            </a:r>
            <a:r>
              <a:rPr lang="sl-SI" sz="2000" dirty="0" smtClean="0">
                <a:latin typeface="Copperplate Gothic Light" panose="020E0507020206020404" pitchFamily="34" charset="0"/>
              </a:rPr>
              <a:t> ste na strani 27, vaji 58  ugotavljali tonaliteto ali lestvico v kateri je</a:t>
            </a:r>
          </a:p>
          <a:p>
            <a:r>
              <a:rPr lang="sl-SI" sz="2000" dirty="0">
                <a:latin typeface="Copperplate Gothic Light" panose="020E0507020206020404" pitchFamily="34" charset="0"/>
              </a:rPr>
              <a:t>n</a:t>
            </a:r>
            <a:r>
              <a:rPr lang="sl-SI" sz="2000" dirty="0" smtClean="0">
                <a:latin typeface="Copperplate Gothic Light" panose="020E0507020206020404" pitchFamily="34" charset="0"/>
              </a:rPr>
              <a:t>apisana pesem Ptiček 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Frfotajček</a:t>
            </a:r>
            <a:r>
              <a:rPr lang="sl-SI" sz="2000" dirty="0" smtClean="0">
                <a:latin typeface="Copperplate Gothic Light" panose="020E0507020206020404" pitchFamily="34" charset="0"/>
              </a:rPr>
              <a:t>.</a:t>
            </a: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Pesem je v </a:t>
            </a:r>
            <a:r>
              <a:rPr lang="sl-SI" sz="2000" dirty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F - duru.</a:t>
            </a: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Zakaj?  </a:t>
            </a:r>
            <a:r>
              <a:rPr lang="sl-SI" sz="2000" dirty="0" smtClean="0">
                <a:solidFill>
                  <a:srgbClr val="FFFF00"/>
                </a:solidFill>
                <a:latin typeface="Copperplate Gothic Light" panose="020E0507020206020404" pitchFamily="34" charset="0"/>
              </a:rPr>
              <a:t>Ima predznak nižaj b in pesem se konča na tonu F. To nam pove tonaliteto.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Skupaj zapojmo pesem z besedilom ob spremljavi  klavirja</a:t>
            </a:r>
          </a:p>
          <a:p>
            <a:r>
              <a:rPr lang="sl-SI" sz="2000" dirty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    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90" y="3233932"/>
            <a:ext cx="8045237" cy="3696566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9414" y="2592965"/>
            <a:ext cx="487363" cy="487363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798051" y="56297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>
                <a:latin typeface="Felix Titling" panose="04060505060202020A04" pitchFamily="82" charset="0"/>
              </a:rPr>
              <a:t>Pozdravljene učenke in učenci!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180052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88577" y="894450"/>
            <a:ext cx="11528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V tem tednu boš ustvarjal 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endParaRPr lang="sl-SI" sz="2000" dirty="0" smtClean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Ustvariti bo treba ritmično spremljavo k pesmi Ptiček 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frfotajček</a:t>
            </a:r>
            <a:r>
              <a:rPr lang="sl-SI" sz="2000" dirty="0" smtClean="0">
                <a:latin typeface="Copperplate Gothic Light" panose="020E0507020206020404" pitchFamily="34" charset="0"/>
              </a:rPr>
              <a:t>.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Domače instrumente bo potrebno tudi izdelati, ali pa se kako drugače znajti.</a:t>
            </a:r>
          </a:p>
          <a:p>
            <a:endParaRPr lang="sl-SI" sz="2000" dirty="0" smtClean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Naj namignem: paličice sta lahko dve </a:t>
            </a:r>
            <a:r>
              <a:rPr lang="sl-SI" sz="2000" dirty="0" smtClean="0">
                <a:latin typeface="Copperplate Gothic Light" panose="020E0507020206020404" pitchFamily="34" charset="0"/>
              </a:rPr>
              <a:t>kuhalnici</a:t>
            </a:r>
            <a:r>
              <a:rPr lang="sl-SI" sz="2000" dirty="0" smtClean="0">
                <a:latin typeface="Copperplate Gothic Light" panose="020E0507020206020404" pitchFamily="34" charset="0"/>
              </a:rPr>
              <a:t>, boben kakšen star </a:t>
            </a:r>
            <a:r>
              <a:rPr lang="sl-SI" sz="2000" dirty="0" smtClean="0">
                <a:latin typeface="Copperplate Gothic Light" panose="020E0507020206020404" pitchFamily="34" charset="0"/>
              </a:rPr>
              <a:t>lonec</a:t>
            </a:r>
            <a:r>
              <a:rPr lang="sl-SI" sz="2000" dirty="0" smtClean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(vprašaj starše kaj lahko vzameš), ropotulje pa izdelaj. Polnilo je lahko grob pesek, riž, koruza  …</a:t>
            </a:r>
          </a:p>
          <a:p>
            <a:endParaRPr lang="sl-SI" sz="2000" dirty="0" smtClean="0">
              <a:latin typeface="Copperplate Gothic Light" panose="020E0507020206020404" pitchFamily="34" charset="0"/>
            </a:endParaRP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93" y="4231340"/>
            <a:ext cx="2287307" cy="228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10" y="4231340"/>
            <a:ext cx="2493496" cy="24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Bitmoji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69" y="239373"/>
            <a:ext cx="1310155" cy="131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75446" y="744594"/>
            <a:ext cx="107755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Seveda bo potrebno spremljavo tudi zapisati v notni zvezek.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  <a:p>
            <a:endParaRPr lang="sl-SI" dirty="0" smtClean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Namig: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Boben:                                     paličice:                          ropotulja:  </a:t>
            </a:r>
          </a:p>
          <a:p>
            <a:endParaRPr lang="sl-SI" dirty="0" smtClean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2                                                  2                                       2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4                                                  4                                       4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  <a:p>
            <a:endParaRPr lang="sl-SI" dirty="0" smtClean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Sedaj pa si izmisli svoj ritem, zapiši v zvezek in povabi starše, brate, sestre, da se ti pridružijo, naučiš jih svojega ritma, zapoj ob spremljavi in ustvarjate skupaj!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SUPER BO!       </a:t>
            </a:r>
          </a:p>
          <a:p>
            <a:r>
              <a:rPr lang="sl-SI" dirty="0"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latin typeface="Copperplate Gothic Light" panose="020E0507020206020404" pitchFamily="34" charset="0"/>
              </a:rPr>
              <a:t>                                    Še enkrat klavirska spremljava </a:t>
            </a:r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</a:t>
            </a:r>
            <a:endParaRPr lang="sl-SI" dirty="0">
              <a:latin typeface="Copperplate Gothic Light" panose="020E0507020206020404" pitchFamily="34" charset="0"/>
            </a:endParaRPr>
          </a:p>
          <a:p>
            <a:endParaRPr lang="sl-SI" dirty="0">
              <a:latin typeface="Copperplate Gothic Light" panose="020E05070202060204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93" y="2726392"/>
            <a:ext cx="352425" cy="571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18" y="2726392"/>
            <a:ext cx="352425" cy="571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470" y="2726392"/>
            <a:ext cx="476250" cy="5524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720" y="2726392"/>
            <a:ext cx="476250" cy="5524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072" y="2697817"/>
            <a:ext cx="666750" cy="6286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822" y="2696136"/>
            <a:ext cx="666750" cy="628650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83328" y="10051296"/>
            <a:ext cx="315324" cy="315324"/>
          </a:xfrm>
          <a:prstGeom prst="rect">
            <a:avLst/>
          </a:prstGeom>
        </p:spPr>
      </p:pic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72" y="4349834"/>
            <a:ext cx="2452746" cy="24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4209" y="48464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324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6E6531A-0776-43BA-A852-5FB5C7753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8C5273F-2B84-46BF-A94F-1A20E13B3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Želim ti uspešno delo in LEPE POČITNICE!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4271683" y="4605734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Želim </a:t>
            </a: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 uspešno </a:t>
            </a:r>
            <a: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delo!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Damijana Blažič, prof.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alancing a barbell on fi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70" y="1992592"/>
            <a:ext cx="2095313" cy="20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227</Words>
  <Application>Microsoft Office PowerPoint</Application>
  <PresentationFormat>Širokozaslonsko</PresentationFormat>
  <Paragraphs>38</Paragraphs>
  <Slides>5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3" baseType="lpstr">
      <vt:lpstr>Arial</vt:lpstr>
      <vt:lpstr>Calibri</vt:lpstr>
      <vt:lpstr>Copperplate Gothic Light</vt:lpstr>
      <vt:lpstr>Felix Titling</vt:lpstr>
      <vt:lpstr>Gill Sans MT</vt:lpstr>
      <vt:lpstr>Times New Roman</vt:lpstr>
      <vt:lpstr>Wingdings</vt:lpstr>
      <vt:lpstr>Galerija</vt:lpstr>
      <vt:lpstr>2. Razred 4. 5. - 8. 5. 20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in deljenje</dc:title>
  <dc:creator>Tin Keserin</dc:creator>
  <cp:lastModifiedBy>Damjana</cp:lastModifiedBy>
  <cp:revision>83</cp:revision>
  <dcterms:created xsi:type="dcterms:W3CDTF">2020-04-06T17:00:07Z</dcterms:created>
  <dcterms:modified xsi:type="dcterms:W3CDTF">2020-05-02T17:19:20Z</dcterms:modified>
</cp:coreProperties>
</file>