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7" r:id="rId5"/>
    <p:sldId id="269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940"/>
    <a:srgbClr val="F9E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6T13:31:12.4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0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6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customXml" Target="../ink/ink1.xml"/><Relationship Id="rId2" Type="http://schemas.microsoft.com/office/2007/relationships/media" Target="../media/media1.m4a"/><Relationship Id="rId16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4a"/><Relationship Id="rId15" Type="http://schemas.openxmlformats.org/officeDocument/2006/relationships/image" Target="../media/image3.png"/><Relationship Id="rId4" Type="http://schemas.microsoft.com/office/2007/relationships/media" Target="../media/media2.m4a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0AE2A03-B949-4ECB-8C9E-65E337C5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3" y="802298"/>
            <a:ext cx="10422840" cy="2541431"/>
          </a:xfrm>
        </p:spPr>
        <p:txBody>
          <a:bodyPr/>
          <a:lstStyle/>
          <a:p>
            <a:r>
              <a:rPr lang="sl-SI" dirty="0" smtClean="0"/>
              <a:t>2. Razred 14.4.-17.4.20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E73FEA12-A099-48D7-BDF2-232BC7026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/>
              <a:t>Pripravila: </a:t>
            </a:r>
            <a:r>
              <a:rPr lang="sl-SI" dirty="0" err="1" smtClean="0"/>
              <a:t>damijana</a:t>
            </a:r>
            <a:r>
              <a:rPr lang="sl-SI" dirty="0" smtClean="0"/>
              <a:t> </a:t>
            </a:r>
            <a:r>
              <a:rPr lang="sl-SI" dirty="0" err="1" smtClean="0"/>
              <a:t>blažič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48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2"/>
    </mc:Choice>
    <mc:Fallback xmlns="">
      <p:transition spd="slow" advTm="95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87506" y="2217767"/>
            <a:ext cx="10478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Tiskarski škrat se vrine takrat, ko se dokumenti pošiljajo iz različnih računalnikov.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Meni moj računalnik kaže sledečo sliko:</a:t>
            </a:r>
          </a:p>
        </p:txBody>
      </p:sp>
      <p:sp>
        <p:nvSpPr>
          <p:cNvPr id="3" name="Pravokotnik 2"/>
          <p:cNvSpPr/>
          <p:nvPr/>
        </p:nvSpPr>
        <p:spPr>
          <a:xfrm>
            <a:off x="887506" y="1263660"/>
            <a:ext cx="9762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latin typeface="Felix Titling" panose="04060505060202020A04" pitchFamily="82" charset="0"/>
            </a:endParaRPr>
          </a:p>
          <a:p>
            <a:r>
              <a:rPr lang="sl-SI" dirty="0">
                <a:latin typeface="Felix Titling" panose="04060505060202020A04" pitchFamily="82" charset="0"/>
              </a:rPr>
              <a:t>Ste v prejšnjem besedilu našli kakšnega tiskarskega škrata?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87506" y="497750"/>
            <a:ext cx="9076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Felix Titling" panose="04060505060202020A04" pitchFamily="82" charset="0"/>
              </a:rPr>
              <a:t>Pozdravljene učenke in učenci!</a:t>
            </a:r>
          </a:p>
          <a:p>
            <a:endParaRPr lang="sl-SI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07" y="3141097"/>
            <a:ext cx="6334125" cy="18669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887506" y="5128283"/>
            <a:ext cx="10478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Med prenosi pa so se vrinili neki drugi znaki.  Zato imaš ta teden (če se nisi znašel)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Isto nalogo!  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Torej str. 39/1., 2., 3. in 4. vaja.</a:t>
            </a:r>
            <a:endParaRPr lang="sl-SI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Rokopis 22">
                <a:extLst>
                  <a:ext uri="{FF2B5EF4-FFF2-40B4-BE49-F238E27FC236}">
                    <a16:creationId xmlns="" xmlns:a16="http://schemas.microsoft.com/office/drawing/2014/main" id="{E24890B2-7011-443C-B9EA-31E3731BAD79}"/>
                  </a:ext>
                </a:extLst>
              </p14:cNvPr>
              <p14:cNvContentPartPr/>
              <p14:nvPr/>
            </p14:nvContentPartPr>
            <p14:xfrm>
              <a:off x="6862097" y="2577446"/>
              <a:ext cx="360" cy="360"/>
            </p14:xfrm>
          </p:contentPart>
        </mc:Choice>
        <mc:Fallback xmlns="">
          <p:pic>
            <p:nvPicPr>
              <p:cNvPr id="23" name="Rokopis 22">
                <a:extLst>
                  <a:ext uri="{FF2B5EF4-FFF2-40B4-BE49-F238E27FC236}">
                    <a16:creationId xmlns:a16="http://schemas.microsoft.com/office/drawing/2014/main" id="{E24890B2-7011-443C-B9EA-31E3731BAD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53457" y="256880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PoljeZBesedilom 2"/>
          <p:cNvSpPr txBox="1"/>
          <p:nvPr/>
        </p:nvSpPr>
        <p:spPr>
          <a:xfrm>
            <a:off x="887506" y="1116107"/>
            <a:ext cx="773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+mj-lt"/>
              </a:rPr>
              <a:t>KAKO SO VAM ŠLE RITMIČNE VAJE? PA ODTRKAJMO VAJO STR. 39/1 SKUPAJ.</a:t>
            </a:r>
            <a:endParaRPr lang="sl-SI" dirty="0">
              <a:latin typeface="+mj-lt"/>
            </a:endParaRPr>
          </a:p>
        </p:txBody>
      </p:sp>
      <p:pic>
        <p:nvPicPr>
          <p:cNvPr id="5" name="STR.39/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26997" y="1057091"/>
            <a:ext cx="487363" cy="487363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927847" y="2057400"/>
            <a:ext cx="108729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ČE  TI </a:t>
            </a:r>
            <a:r>
              <a:rPr lang="sl-SI" dirty="0"/>
              <a:t>OSMINSKA PAVZA IN </a:t>
            </a:r>
            <a:r>
              <a:rPr lang="sl-SI" dirty="0" smtClean="0"/>
              <a:t>OSMINKA,  ALI </a:t>
            </a:r>
            <a:r>
              <a:rPr lang="sl-SI" dirty="0"/>
              <a:t>OSMINKA IN PAVZA </a:t>
            </a:r>
            <a:r>
              <a:rPr lang="sl-SI" dirty="0" smtClean="0"/>
              <a:t>DELATA PROBLEME,  SI NARIŠI GIB ROKE.</a:t>
            </a:r>
          </a:p>
          <a:p>
            <a:r>
              <a:rPr lang="sl-SI" sz="1600" dirty="0" smtClean="0"/>
              <a:t>VEDNO JE OB IZVAJANJU POTREBNO MERITI DOBE Z ROKO.</a:t>
            </a:r>
            <a:endParaRPr lang="sl-SI" sz="1600" dirty="0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2787215" y="2998693"/>
            <a:ext cx="8258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GIB ROKE</a:t>
            </a:r>
            <a:r>
              <a:rPr kumimoji="0" lang="sl-SI" alt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251697" y="3145357"/>
            <a:ext cx="20608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siSync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E </a:t>
            </a:r>
            <a:r>
              <a:rPr kumimoji="0" lang="sl-SI" altLang="sl-SI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usiSync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sl-SI" altLang="sl-S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siSync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sl-SI" altLang="sl-SI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usiSync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sl-SI" altLang="sl-S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siSync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altLang="sl-SI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usiSync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sl-SI" altLang="sl-S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siSync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     TE        TA     /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AutoShape 9"/>
          <p:cNvSpPr>
            <a:spLocks noChangeShapeType="1"/>
          </p:cNvSpPr>
          <p:nvPr/>
        </p:nvSpPr>
        <p:spPr bwMode="auto">
          <a:xfrm>
            <a:off x="3614423" y="2945777"/>
            <a:ext cx="0" cy="2746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1" name="AutoShape 11"/>
          <p:cNvSpPr>
            <a:spLocks noChangeShapeType="1"/>
          </p:cNvSpPr>
          <p:nvPr/>
        </p:nvSpPr>
        <p:spPr bwMode="auto">
          <a:xfrm>
            <a:off x="4322448" y="2939427"/>
            <a:ext cx="0" cy="2746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6" name="AutoShape 10"/>
          <p:cNvSpPr>
            <a:spLocks noChangeShapeType="1"/>
          </p:cNvSpPr>
          <p:nvPr/>
        </p:nvSpPr>
        <p:spPr bwMode="auto">
          <a:xfrm flipV="1">
            <a:off x="3873186" y="2961652"/>
            <a:ext cx="0" cy="220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7" name="AutoShape 16"/>
          <p:cNvSpPr>
            <a:spLocks noChangeShapeType="1"/>
          </p:cNvSpPr>
          <p:nvPr/>
        </p:nvSpPr>
        <p:spPr bwMode="auto">
          <a:xfrm flipV="1">
            <a:off x="4621739" y="2999752"/>
            <a:ext cx="0" cy="220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2" name="Slika 6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86" y="2998693"/>
            <a:ext cx="2305050" cy="1981200"/>
          </a:xfrm>
          <a:prstGeom prst="rect">
            <a:avLst/>
          </a:prstGeom>
        </p:spPr>
      </p:pic>
      <p:sp>
        <p:nvSpPr>
          <p:cNvPr id="63" name="Pravokotnik 62"/>
          <p:cNvSpPr/>
          <p:nvPr/>
        </p:nvSpPr>
        <p:spPr>
          <a:xfrm>
            <a:off x="1021269" y="4525994"/>
            <a:ext cx="4291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SEDAJ </a:t>
            </a:r>
            <a:r>
              <a:rPr lang="sl-SI" dirty="0"/>
              <a:t>ODTRKAJMO </a:t>
            </a:r>
            <a:r>
              <a:rPr lang="sl-SI" dirty="0" smtClean="0"/>
              <a:t>ŠE  VAJO </a:t>
            </a:r>
            <a:r>
              <a:rPr lang="sl-SI" dirty="0"/>
              <a:t>STR. </a:t>
            </a:r>
            <a:r>
              <a:rPr lang="sl-SI" dirty="0" smtClean="0"/>
              <a:t>39/4.</a:t>
            </a:r>
            <a:endParaRPr lang="sl-SI" dirty="0"/>
          </a:p>
        </p:txBody>
      </p:sp>
      <p:pic>
        <p:nvPicPr>
          <p:cNvPr id="64" name="39/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59219" y="4466978"/>
            <a:ext cx="487363" cy="487363"/>
          </a:xfrm>
          <a:prstGeom prst="rect">
            <a:avLst/>
          </a:prstGeom>
        </p:spPr>
      </p:pic>
      <p:sp>
        <p:nvSpPr>
          <p:cNvPr id="66" name="Pravokotnik 65"/>
          <p:cNvSpPr/>
          <p:nvPr/>
        </p:nvSpPr>
        <p:spPr>
          <a:xfrm>
            <a:off x="565082" y="5167745"/>
            <a:ext cx="6182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Seveda te čaka tudi naloga. Str. 38 vaja 21 ima dve vrstici</a:t>
            </a:r>
            <a:r>
              <a:rPr lang="sl-SI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 </a:t>
            </a:r>
            <a:r>
              <a:rPr lang="sl-SI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Oglej si </a:t>
            </a:r>
            <a:r>
              <a:rPr lang="sl-SI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jo </a:t>
            </a:r>
            <a:r>
              <a:rPr lang="sl-SI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 </a:t>
            </a:r>
            <a:r>
              <a:rPr lang="sl-SI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jo </a:t>
            </a:r>
            <a:r>
              <a:rPr lang="sl-SI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odtrkaj</a:t>
            </a:r>
            <a:r>
              <a:rPr lang="sl-SI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l-SI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Wingdings" panose="05000000000000000000" pitchFamily="2" charset="2"/>
              </a:rPr>
              <a:t></a:t>
            </a:r>
            <a:endParaRPr lang="sl-SI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2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92"/>
    </mc:Choice>
    <mc:Fallback xmlns="">
      <p:transition spd="slow" advTm="6869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5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57" y="2651204"/>
            <a:ext cx="7643279" cy="389716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5569" y="342880"/>
            <a:ext cx="121064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00B0F0"/>
                </a:solidFill>
                <a:latin typeface="Copperplate Gothic Light" panose="020E0507020206020404" pitchFamily="34" charset="0"/>
              </a:rPr>
              <a:t>V tem tednu imam zate nov izziv</a:t>
            </a:r>
            <a:r>
              <a:rPr lang="sl-SI" sz="2400" dirty="0">
                <a:solidFill>
                  <a:srgbClr val="00B0F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 smtClean="0">
                <a:solidFill>
                  <a:srgbClr val="00B0F0"/>
                </a:solidFill>
                <a:latin typeface="Copperplate Gothic Light" panose="020E0507020206020404" pitchFamily="34" charset="0"/>
                <a:sym typeface="Wingdings" panose="05000000000000000000" pitchFamily="2" charset="2"/>
              </a:rPr>
              <a:t></a:t>
            </a:r>
            <a:endParaRPr lang="sl-SI" sz="2400" dirty="0" smtClean="0">
              <a:solidFill>
                <a:srgbClr val="00B0F0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sl-SI" sz="2000" dirty="0">
                <a:latin typeface="Copperplate Gothic Light" panose="020E0507020206020404" pitchFamily="34" charset="0"/>
              </a:rPr>
              <a:t>T</a:t>
            </a:r>
            <a:r>
              <a:rPr lang="sl-SI" sz="2000" dirty="0" smtClean="0">
                <a:latin typeface="Copperplate Gothic Light" panose="020E0507020206020404" pitchFamily="34" charset="0"/>
              </a:rPr>
              <a:t>one, ki si jih prej bral 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parlato</a:t>
            </a:r>
            <a:r>
              <a:rPr lang="sl-SI" sz="2000" dirty="0" smtClean="0">
                <a:latin typeface="Copperplate Gothic Light" panose="020E0507020206020404" pitchFamily="34" charset="0"/>
              </a:rPr>
              <a:t> (izgovarjal imena) boš sedaj tudi zapel </a:t>
            </a:r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  </a:t>
            </a: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Vendar le prve tri vrstice.  </a:t>
            </a: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Priporočam, da jih na svoj instrument najprej zaigraš.</a:t>
            </a: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Delaj počasi in natančno. Zaigraš en takt, zapoješ ta takt, zaigraš drug takt, zapoješ … </a:t>
            </a:r>
          </a:p>
          <a:p>
            <a:pPr algn="ctr"/>
            <a:r>
              <a:rPr lang="sl-SI" sz="2000" dirty="0">
                <a:latin typeface="Copperplate Gothic Light" panose="020E0507020206020404" pitchFamily="34" charset="0"/>
                <a:sym typeface="Wingdings" panose="05000000000000000000" pitchFamily="2" charset="2"/>
              </a:rPr>
              <a:t>L</a:t>
            </a:r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ahko se tudi posnameš in potem poslušaš, </a:t>
            </a: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ali poješ, </a:t>
            </a:r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medtem, </a:t>
            </a:r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ko poslušaš posnetek svojega igranja </a:t>
            </a:r>
            <a:endParaRPr lang="sl-SI" sz="2000" dirty="0">
              <a:latin typeface="Copperplate Gothic Light" panose="020E05070202060204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394869" y="2864223"/>
            <a:ext cx="73004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Pazi, da boš tone igral PRAVILNO!</a:t>
            </a:r>
            <a:endParaRPr lang="sl-SI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5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63756" y="127152"/>
            <a:ext cx="815479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Sedaj pa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NAJPOMEMBNEJŠE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navodilo tega tedna!</a:t>
            </a:r>
          </a:p>
          <a:p>
            <a:pPr algn="ctr"/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 soboto, </a:t>
            </a:r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18.4.2020</a:t>
            </a:r>
          </a:p>
          <a:p>
            <a:pPr algn="ctr"/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boste na TV programu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SLO2 ob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12.40</a:t>
            </a:r>
            <a:endParaRPr lang="sl-SI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pogledali ponovitev svečanega </a:t>
            </a:r>
          </a:p>
          <a:p>
            <a:pPr algn="ctr"/>
            <a:r>
              <a:rPr lang="sl-SI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</a:t>
            </a:r>
            <a:r>
              <a:rPr lang="sl-SI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oncerta ob 200. obletnici </a:t>
            </a:r>
          </a:p>
          <a:p>
            <a:pPr algn="ctr"/>
            <a:r>
              <a:rPr lang="sl-SI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avnega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glasbenega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šolstva</a:t>
            </a:r>
            <a:endParaRPr lang="sl-SI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99234" y="5583382"/>
            <a:ext cx="115856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ORKESTRU </a:t>
            </a:r>
            <a:r>
              <a:rPr lang="sl-SI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sl-SI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IGRALI LE </a:t>
            </a:r>
            <a:r>
              <a:rPr lang="sl-SI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IZBRANI </a:t>
            </a:r>
            <a:r>
              <a:rPr lang="sl-SI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UČENCI </a:t>
            </a:r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GLASBENIH ŠOL. TUDI NAŠA UČENKA LARISA KOSI.</a:t>
            </a:r>
            <a:endParaRPr lang="sl-SI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96219" y="6189064"/>
            <a:ext cx="11157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ZAPIŠITE SI, KAJ VAM JE NA KONCERTU BILO NAJBOLJ VŠEČ!</a:t>
            </a:r>
            <a:endParaRPr lang="sl-SI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8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6E6531A-0776-43BA-A852-5FB5C7753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F8C5273F-2B84-46BF-A94F-1A20E13B3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="" xmlns:a16="http://schemas.microsoft.com/office/drawing/2014/main" id="{6FDDFEF2-6A87-4D24-8EAC-B0D46A03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96" y="894033"/>
            <a:ext cx="4048397" cy="40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311397" y="4695881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Želim ti uspešno delo. Ostanite zdravi!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Damijana Blažič, prof.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0.6|0.4|0.4|0.5|1.2|0.5|0.7|0.8|1.2|0.5|0.5|14.7|1.6|2.6|1.2|9|2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328</Words>
  <Application>Microsoft Office PowerPoint</Application>
  <PresentationFormat>Širokozaslonsko</PresentationFormat>
  <Paragraphs>39</Paragraphs>
  <Slides>6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5" baseType="lpstr">
      <vt:lpstr>Arial</vt:lpstr>
      <vt:lpstr>Calibri</vt:lpstr>
      <vt:lpstr>Copperplate Gothic Light</vt:lpstr>
      <vt:lpstr>Felix Titling</vt:lpstr>
      <vt:lpstr>Gill Sans MT</vt:lpstr>
      <vt:lpstr>MusiSync</vt:lpstr>
      <vt:lpstr>Times New Roman</vt:lpstr>
      <vt:lpstr>Wingdings</vt:lpstr>
      <vt:lpstr>Galerija</vt:lpstr>
      <vt:lpstr>2. Razred 14.4.-17.4.20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in deljenje</dc:title>
  <dc:creator>Tin Keserin</dc:creator>
  <cp:lastModifiedBy>Damjana</cp:lastModifiedBy>
  <cp:revision>18</cp:revision>
  <dcterms:created xsi:type="dcterms:W3CDTF">2020-04-06T17:00:07Z</dcterms:created>
  <dcterms:modified xsi:type="dcterms:W3CDTF">2020-04-13T20:58:22Z</dcterms:modified>
</cp:coreProperties>
</file>